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4"/>
  </p:sldMasterIdLst>
  <p:notesMasterIdLst>
    <p:notesMasterId r:id="rId20"/>
  </p:notesMasterIdLst>
  <p:handoutMasterIdLst>
    <p:handoutMasterId r:id="rId21"/>
  </p:handoutMasterIdLst>
  <p:sldIdLst>
    <p:sldId id="315" r:id="rId5"/>
    <p:sldId id="266" r:id="rId6"/>
    <p:sldId id="318" r:id="rId7"/>
    <p:sldId id="320" r:id="rId8"/>
    <p:sldId id="319" r:id="rId9"/>
    <p:sldId id="317" r:id="rId10"/>
    <p:sldId id="321" r:id="rId11"/>
    <p:sldId id="322" r:id="rId12"/>
    <p:sldId id="309" r:id="rId13"/>
    <p:sldId id="256" r:id="rId14"/>
    <p:sldId id="323" r:id="rId15"/>
    <p:sldId id="271" r:id="rId16"/>
    <p:sldId id="312" r:id="rId17"/>
    <p:sldId id="310" r:id="rId18"/>
    <p:sldId id="2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5AA1BD55-57CD-466E-0725-B6CBA11E0D12}" name="Lauren Weldy (ALLEGIS GROUP SERVICES)" initials="LW" userId="S::v-lweldy@microsoft.com::07a2285c-a352-4b96-8658-ecc34365c1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DEB"/>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388" autoAdjust="0"/>
  </p:normalViewPr>
  <p:slideViewPr>
    <p:cSldViewPr snapToGrid="0">
      <p:cViewPr varScale="1">
        <p:scale>
          <a:sx n="56" d="100"/>
          <a:sy n="56" d="100"/>
        </p:scale>
        <p:origin x="1296" y="276"/>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3149"/>
    </p:cViewPr>
  </p:sorterViewPr>
  <p:notesViewPr>
    <p:cSldViewPr snapToGrid="0">
      <p:cViewPr>
        <p:scale>
          <a:sx n="1" d="2"/>
          <a:sy n="1" d="2"/>
        </p:scale>
        <p:origin x="2640" y="28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F690F5-4F75-48AC-98BD-D723A5172C5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941BF18-E851-4A96-AACC-38D3E6B3B105}">
      <dgm:prSet/>
      <dgm:spPr/>
      <dgm:t>
        <a:bodyPr/>
        <a:lstStyle/>
        <a:p>
          <a:r>
            <a:rPr lang="en-US" b="0" baseline="0" dirty="0"/>
            <a:t>The Authorizing Official directs the Local Bureau Official to call and conduct the election.	</a:t>
          </a:r>
          <a:endParaRPr lang="en-US" dirty="0"/>
        </a:p>
      </dgm:t>
    </dgm:pt>
    <dgm:pt modelId="{F26F12DC-745B-443E-A7C1-40AF8EFE0CD3}" type="parTrans" cxnId="{D8FF2883-37B2-48C7-A33A-CD01DBDD0443}">
      <dgm:prSet/>
      <dgm:spPr/>
      <dgm:t>
        <a:bodyPr/>
        <a:lstStyle/>
        <a:p>
          <a:endParaRPr lang="en-US"/>
        </a:p>
      </dgm:t>
    </dgm:pt>
    <dgm:pt modelId="{804B7F16-70C9-403F-B92C-EC02B9B97D47}" type="sibTrans" cxnId="{D8FF2883-37B2-48C7-A33A-CD01DBDD0443}">
      <dgm:prSet/>
      <dgm:spPr/>
      <dgm:t>
        <a:bodyPr/>
        <a:lstStyle/>
        <a:p>
          <a:endParaRPr lang="en-US"/>
        </a:p>
      </dgm:t>
    </dgm:pt>
    <dgm:pt modelId="{577BCF6C-E7EA-4972-AFFC-2010171A839E}">
      <dgm:prSet/>
      <dgm:spPr/>
      <dgm:t>
        <a:bodyPr/>
        <a:lstStyle/>
        <a:p>
          <a:r>
            <a:rPr lang="en-US" b="0" baseline="0" dirty="0"/>
            <a:t>Pursuant to the Pawnee Nation Election Act, the election must be conducted within sixty (60) business days.</a:t>
          </a:r>
          <a:endParaRPr lang="en-US" dirty="0"/>
        </a:p>
      </dgm:t>
    </dgm:pt>
    <dgm:pt modelId="{D390ABCB-15AC-4552-9884-BDE23777B17C}" type="parTrans" cxnId="{C4E8DB94-28DB-49C3-8230-160BB0B8C053}">
      <dgm:prSet/>
      <dgm:spPr/>
      <dgm:t>
        <a:bodyPr/>
        <a:lstStyle/>
        <a:p>
          <a:endParaRPr lang="en-US"/>
        </a:p>
      </dgm:t>
    </dgm:pt>
    <dgm:pt modelId="{B16D4C54-9857-4625-ABB2-507D210AC4D3}" type="sibTrans" cxnId="{C4E8DB94-28DB-49C3-8230-160BB0B8C053}">
      <dgm:prSet/>
      <dgm:spPr/>
      <dgm:t>
        <a:bodyPr/>
        <a:lstStyle/>
        <a:p>
          <a:endParaRPr lang="en-US"/>
        </a:p>
      </dgm:t>
    </dgm:pt>
    <dgm:pt modelId="{A596F9D9-45E4-481F-B334-4836C2E7AD0D}" type="pres">
      <dgm:prSet presAssocID="{B2F690F5-4F75-48AC-98BD-D723A5172C5A}" presName="hierChild1" presStyleCnt="0">
        <dgm:presLayoutVars>
          <dgm:chPref val="1"/>
          <dgm:dir/>
          <dgm:animOne val="branch"/>
          <dgm:animLvl val="lvl"/>
          <dgm:resizeHandles/>
        </dgm:presLayoutVars>
      </dgm:prSet>
      <dgm:spPr/>
    </dgm:pt>
    <dgm:pt modelId="{BD40D383-4A4A-499E-AD31-11FEC44318F6}" type="pres">
      <dgm:prSet presAssocID="{B941BF18-E851-4A96-AACC-38D3E6B3B105}" presName="hierRoot1" presStyleCnt="0"/>
      <dgm:spPr/>
    </dgm:pt>
    <dgm:pt modelId="{827B0E73-335E-48CC-9367-4B261363D06F}" type="pres">
      <dgm:prSet presAssocID="{B941BF18-E851-4A96-AACC-38D3E6B3B105}" presName="composite" presStyleCnt="0"/>
      <dgm:spPr/>
    </dgm:pt>
    <dgm:pt modelId="{042BF270-ECCB-4C04-8FF5-6FFE08716D05}" type="pres">
      <dgm:prSet presAssocID="{B941BF18-E851-4A96-AACC-38D3E6B3B105}" presName="background" presStyleLbl="node0" presStyleIdx="0" presStyleCnt="2"/>
      <dgm:spPr/>
    </dgm:pt>
    <dgm:pt modelId="{BF52B996-EA78-4974-8C59-8E413FDE5D79}" type="pres">
      <dgm:prSet presAssocID="{B941BF18-E851-4A96-AACC-38D3E6B3B105}" presName="text" presStyleLbl="fgAcc0" presStyleIdx="0" presStyleCnt="2">
        <dgm:presLayoutVars>
          <dgm:chPref val="3"/>
        </dgm:presLayoutVars>
      </dgm:prSet>
      <dgm:spPr/>
    </dgm:pt>
    <dgm:pt modelId="{5CB0490F-DEC9-4F7F-A9CC-84174E360942}" type="pres">
      <dgm:prSet presAssocID="{B941BF18-E851-4A96-AACC-38D3E6B3B105}" presName="hierChild2" presStyleCnt="0"/>
      <dgm:spPr/>
    </dgm:pt>
    <dgm:pt modelId="{5BD64640-B8B5-4734-B53D-A9AE12432655}" type="pres">
      <dgm:prSet presAssocID="{577BCF6C-E7EA-4972-AFFC-2010171A839E}" presName="hierRoot1" presStyleCnt="0"/>
      <dgm:spPr/>
    </dgm:pt>
    <dgm:pt modelId="{5C801961-CAE3-4079-92CE-00EEE7D9AD72}" type="pres">
      <dgm:prSet presAssocID="{577BCF6C-E7EA-4972-AFFC-2010171A839E}" presName="composite" presStyleCnt="0"/>
      <dgm:spPr/>
    </dgm:pt>
    <dgm:pt modelId="{4C19459A-21BE-4D0A-BC84-2CCAEBE90C25}" type="pres">
      <dgm:prSet presAssocID="{577BCF6C-E7EA-4972-AFFC-2010171A839E}" presName="background" presStyleLbl="node0" presStyleIdx="1" presStyleCnt="2"/>
      <dgm:spPr/>
    </dgm:pt>
    <dgm:pt modelId="{98A08D99-B463-4D03-96F3-AF04708BD00C}" type="pres">
      <dgm:prSet presAssocID="{577BCF6C-E7EA-4972-AFFC-2010171A839E}" presName="text" presStyleLbl="fgAcc0" presStyleIdx="1" presStyleCnt="2">
        <dgm:presLayoutVars>
          <dgm:chPref val="3"/>
        </dgm:presLayoutVars>
      </dgm:prSet>
      <dgm:spPr/>
    </dgm:pt>
    <dgm:pt modelId="{A3464045-6E16-4A02-A509-857F929EBB92}" type="pres">
      <dgm:prSet presAssocID="{577BCF6C-E7EA-4972-AFFC-2010171A839E}" presName="hierChild2" presStyleCnt="0"/>
      <dgm:spPr/>
    </dgm:pt>
  </dgm:ptLst>
  <dgm:cxnLst>
    <dgm:cxn modelId="{D8FF2883-37B2-48C7-A33A-CD01DBDD0443}" srcId="{B2F690F5-4F75-48AC-98BD-D723A5172C5A}" destId="{B941BF18-E851-4A96-AACC-38D3E6B3B105}" srcOrd="0" destOrd="0" parTransId="{F26F12DC-745B-443E-A7C1-40AF8EFE0CD3}" sibTransId="{804B7F16-70C9-403F-B92C-EC02B9B97D47}"/>
    <dgm:cxn modelId="{C4E8DB94-28DB-49C3-8230-160BB0B8C053}" srcId="{B2F690F5-4F75-48AC-98BD-D723A5172C5A}" destId="{577BCF6C-E7EA-4972-AFFC-2010171A839E}" srcOrd="1" destOrd="0" parTransId="{D390ABCB-15AC-4552-9884-BDE23777B17C}" sibTransId="{B16D4C54-9857-4625-ABB2-507D210AC4D3}"/>
    <dgm:cxn modelId="{59CE63A1-EDC5-49C7-B0AE-8333DAD8BBFE}" type="presOf" srcId="{577BCF6C-E7EA-4972-AFFC-2010171A839E}" destId="{98A08D99-B463-4D03-96F3-AF04708BD00C}" srcOrd="0" destOrd="0" presId="urn:microsoft.com/office/officeart/2005/8/layout/hierarchy1"/>
    <dgm:cxn modelId="{E4D058CB-57F6-41C0-995E-226F12759B14}" type="presOf" srcId="{B941BF18-E851-4A96-AACC-38D3E6B3B105}" destId="{BF52B996-EA78-4974-8C59-8E413FDE5D79}" srcOrd="0" destOrd="0" presId="urn:microsoft.com/office/officeart/2005/8/layout/hierarchy1"/>
    <dgm:cxn modelId="{3E86B4D0-0695-4EB5-9DBB-933004C53DF4}" type="presOf" srcId="{B2F690F5-4F75-48AC-98BD-D723A5172C5A}" destId="{A596F9D9-45E4-481F-B334-4836C2E7AD0D}" srcOrd="0" destOrd="0" presId="urn:microsoft.com/office/officeart/2005/8/layout/hierarchy1"/>
    <dgm:cxn modelId="{9B0DEDB1-6DFD-43D6-8D68-A605662F1020}" type="presParOf" srcId="{A596F9D9-45E4-481F-B334-4836C2E7AD0D}" destId="{BD40D383-4A4A-499E-AD31-11FEC44318F6}" srcOrd="0" destOrd="0" presId="urn:microsoft.com/office/officeart/2005/8/layout/hierarchy1"/>
    <dgm:cxn modelId="{6177B854-A80A-4D36-9B17-1AA1600AB7EF}" type="presParOf" srcId="{BD40D383-4A4A-499E-AD31-11FEC44318F6}" destId="{827B0E73-335E-48CC-9367-4B261363D06F}" srcOrd="0" destOrd="0" presId="urn:microsoft.com/office/officeart/2005/8/layout/hierarchy1"/>
    <dgm:cxn modelId="{1D2359EE-867A-4C52-BF82-53017D242452}" type="presParOf" srcId="{827B0E73-335E-48CC-9367-4B261363D06F}" destId="{042BF270-ECCB-4C04-8FF5-6FFE08716D05}" srcOrd="0" destOrd="0" presId="urn:microsoft.com/office/officeart/2005/8/layout/hierarchy1"/>
    <dgm:cxn modelId="{8608484C-D77D-4AD1-ACEB-68152E29A5D0}" type="presParOf" srcId="{827B0E73-335E-48CC-9367-4B261363D06F}" destId="{BF52B996-EA78-4974-8C59-8E413FDE5D79}" srcOrd="1" destOrd="0" presId="urn:microsoft.com/office/officeart/2005/8/layout/hierarchy1"/>
    <dgm:cxn modelId="{501BE06A-F350-4C7C-BD0F-79F969D3FE5A}" type="presParOf" srcId="{BD40D383-4A4A-499E-AD31-11FEC44318F6}" destId="{5CB0490F-DEC9-4F7F-A9CC-84174E360942}" srcOrd="1" destOrd="0" presId="urn:microsoft.com/office/officeart/2005/8/layout/hierarchy1"/>
    <dgm:cxn modelId="{21CC01A3-C134-4E08-8010-F7D4F1255EE1}" type="presParOf" srcId="{A596F9D9-45E4-481F-B334-4836C2E7AD0D}" destId="{5BD64640-B8B5-4734-B53D-A9AE12432655}" srcOrd="1" destOrd="0" presId="urn:microsoft.com/office/officeart/2005/8/layout/hierarchy1"/>
    <dgm:cxn modelId="{2B67BAD8-9B3E-4DAB-B6C8-3FEC266A781C}" type="presParOf" srcId="{5BD64640-B8B5-4734-B53D-A9AE12432655}" destId="{5C801961-CAE3-4079-92CE-00EEE7D9AD72}" srcOrd="0" destOrd="0" presId="urn:microsoft.com/office/officeart/2005/8/layout/hierarchy1"/>
    <dgm:cxn modelId="{21C5ECE5-4446-4C9B-A00F-47BCBDBCC3EF}" type="presParOf" srcId="{5C801961-CAE3-4079-92CE-00EEE7D9AD72}" destId="{4C19459A-21BE-4D0A-BC84-2CCAEBE90C25}" srcOrd="0" destOrd="0" presId="urn:microsoft.com/office/officeart/2005/8/layout/hierarchy1"/>
    <dgm:cxn modelId="{AAAE005E-0020-4B5B-B2BE-446ED5FC00B9}" type="presParOf" srcId="{5C801961-CAE3-4079-92CE-00EEE7D9AD72}" destId="{98A08D99-B463-4D03-96F3-AF04708BD00C}" srcOrd="1" destOrd="0" presId="urn:microsoft.com/office/officeart/2005/8/layout/hierarchy1"/>
    <dgm:cxn modelId="{B5C8F203-3D10-4622-BD82-4DA8043D8CE3}" type="presParOf" srcId="{5BD64640-B8B5-4734-B53D-A9AE12432655}" destId="{A3464045-6E16-4A02-A509-857F929EBB9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2BF270-ECCB-4C04-8FF5-6FFE08716D05}">
      <dsp:nvSpPr>
        <dsp:cNvPr id="0" name=""/>
        <dsp:cNvSpPr/>
      </dsp:nvSpPr>
      <dsp:spPr>
        <a:xfrm>
          <a:off x="824" y="845692"/>
          <a:ext cx="2894055" cy="18377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52B996-EA78-4974-8C59-8E413FDE5D79}">
      <dsp:nvSpPr>
        <dsp:cNvPr id="0" name=""/>
        <dsp:cNvSpPr/>
      </dsp:nvSpPr>
      <dsp:spPr>
        <a:xfrm>
          <a:off x="322386" y="1151176"/>
          <a:ext cx="2894055" cy="18377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kern="1200" baseline="0" dirty="0"/>
            <a:t>The Authorizing Official directs the Local Bureau Official to call and conduct the election.	</a:t>
          </a:r>
          <a:endParaRPr lang="en-US" sz="1400" kern="1200" dirty="0"/>
        </a:p>
      </dsp:txBody>
      <dsp:txXfrm>
        <a:off x="376211" y="1205001"/>
        <a:ext cx="2786405" cy="1730075"/>
      </dsp:txXfrm>
    </dsp:sp>
    <dsp:sp modelId="{4C19459A-21BE-4D0A-BC84-2CCAEBE90C25}">
      <dsp:nvSpPr>
        <dsp:cNvPr id="0" name=""/>
        <dsp:cNvSpPr/>
      </dsp:nvSpPr>
      <dsp:spPr>
        <a:xfrm>
          <a:off x="3538003" y="845692"/>
          <a:ext cx="2894055" cy="18377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A08D99-B463-4D03-96F3-AF04708BD00C}">
      <dsp:nvSpPr>
        <dsp:cNvPr id="0" name=""/>
        <dsp:cNvSpPr/>
      </dsp:nvSpPr>
      <dsp:spPr>
        <a:xfrm>
          <a:off x="3859565" y="1151176"/>
          <a:ext cx="2894055" cy="18377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kern="1200" baseline="0" dirty="0"/>
            <a:t>Pursuant to the Pawnee Nation Election Act, the election must be conducted within sixty (60) business days.</a:t>
          </a:r>
          <a:endParaRPr lang="en-US" sz="1400" kern="1200" dirty="0"/>
        </a:p>
      </dsp:txBody>
      <dsp:txXfrm>
        <a:off x="3913390" y="1205001"/>
        <a:ext cx="2786405" cy="17300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9D207-BE08-4B33-B5B0-5A5A94C9512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5E58DB9-49DC-495B-A68F-33D105C9065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7A1AC4-3AE8-4F87-AAED-904EC6054702}" type="datetimeFigureOut">
              <a:rPr lang="en-US" smtClean="0"/>
              <a:t>1/12/2026</a:t>
            </a:fld>
            <a:endParaRPr lang="en-US" dirty="0"/>
          </a:p>
        </p:txBody>
      </p:sp>
      <p:sp>
        <p:nvSpPr>
          <p:cNvPr id="4" name="Footer Placeholder 3">
            <a:extLst>
              <a:ext uri="{FF2B5EF4-FFF2-40B4-BE49-F238E27FC236}">
                <a16:creationId xmlns:a16="http://schemas.microsoft.com/office/drawing/2014/main" id="{7F66337E-DAD5-442C-9B8F-E10EB7D972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3BDF2-02BD-4181-AC28-FD56172CC6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F8A362-CAFC-4987-9A50-47570528395E}" type="slidenum">
              <a:rPr lang="en-US" smtClean="0"/>
              <a:t>‹#›</a:t>
            </a:fld>
            <a:endParaRPr lang="en-US" dirty="0"/>
          </a:p>
        </p:txBody>
      </p:sp>
    </p:spTree>
    <p:extLst>
      <p:ext uri="{BB962C8B-B14F-4D97-AF65-F5344CB8AC3E}">
        <p14:creationId xmlns:p14="http://schemas.microsoft.com/office/powerpoint/2010/main" val="452374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56653-6123-4FE4-861F-5F9583BF59B0}" type="datetimeFigureOut">
              <a:rPr lang="en-US" smtClean="0"/>
              <a:t>1/11/2026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EEB602-95FC-483A-B12D-216A7AD7EA24}" type="slidenum">
              <a:rPr lang="en-US" smtClean="0"/>
              <a:t>‹#›</a:t>
            </a:fld>
            <a:endParaRPr lang="en-US" dirty="0"/>
          </a:p>
        </p:txBody>
      </p:sp>
    </p:spTree>
    <p:extLst>
      <p:ext uri="{BB962C8B-B14F-4D97-AF65-F5344CB8AC3E}">
        <p14:creationId xmlns:p14="http://schemas.microsoft.com/office/powerpoint/2010/main" val="1325843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a:t>
            </a:fld>
            <a:endParaRPr lang="en-US" dirty="0"/>
          </a:p>
        </p:txBody>
      </p:sp>
    </p:spTree>
    <p:extLst>
      <p:ext uri="{BB962C8B-B14F-4D97-AF65-F5344CB8AC3E}">
        <p14:creationId xmlns:p14="http://schemas.microsoft.com/office/powerpoint/2010/main" val="335608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2</a:t>
            </a:fld>
            <a:endParaRPr lang="en-US" dirty="0"/>
          </a:p>
        </p:txBody>
      </p:sp>
    </p:spTree>
    <p:extLst>
      <p:ext uri="{BB962C8B-B14F-4D97-AF65-F5344CB8AC3E}">
        <p14:creationId xmlns:p14="http://schemas.microsoft.com/office/powerpoint/2010/main" val="172745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9</a:t>
            </a:fld>
            <a:endParaRPr lang="en-US" dirty="0"/>
          </a:p>
        </p:txBody>
      </p:sp>
    </p:spTree>
    <p:extLst>
      <p:ext uri="{BB962C8B-B14F-4D97-AF65-F5344CB8AC3E}">
        <p14:creationId xmlns:p14="http://schemas.microsoft.com/office/powerpoint/2010/main" val="2191268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10</a:t>
            </a:fld>
            <a:endParaRPr lang="en-US" dirty="0"/>
          </a:p>
        </p:txBody>
      </p:sp>
    </p:spTree>
    <p:extLst>
      <p:ext uri="{BB962C8B-B14F-4D97-AF65-F5344CB8AC3E}">
        <p14:creationId xmlns:p14="http://schemas.microsoft.com/office/powerpoint/2010/main" val="303174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12</a:t>
            </a:fld>
            <a:endParaRPr lang="en-US" dirty="0"/>
          </a:p>
        </p:txBody>
      </p:sp>
    </p:spTree>
    <p:extLst>
      <p:ext uri="{BB962C8B-B14F-4D97-AF65-F5344CB8AC3E}">
        <p14:creationId xmlns:p14="http://schemas.microsoft.com/office/powerpoint/2010/main" val="4200283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13</a:t>
            </a:fld>
            <a:endParaRPr lang="en-US" dirty="0"/>
          </a:p>
        </p:txBody>
      </p:sp>
    </p:spTree>
    <p:extLst>
      <p:ext uri="{BB962C8B-B14F-4D97-AF65-F5344CB8AC3E}">
        <p14:creationId xmlns:p14="http://schemas.microsoft.com/office/powerpoint/2010/main" val="3572555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EEB602-95FC-483A-B12D-216A7AD7EA24}" type="slidenum">
              <a:rPr lang="en-US" smtClean="0"/>
              <a:t>14</a:t>
            </a:fld>
            <a:endParaRPr lang="en-US" dirty="0"/>
          </a:p>
        </p:txBody>
      </p:sp>
    </p:spTree>
    <p:extLst>
      <p:ext uri="{BB962C8B-B14F-4D97-AF65-F5344CB8AC3E}">
        <p14:creationId xmlns:p14="http://schemas.microsoft.com/office/powerpoint/2010/main" val="2221603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07F282E-55F5-4803-B60F-09BA4600E538}" type="slidenum">
              <a:rPr lang="en-US" smtClean="0"/>
              <a:t>15</a:t>
            </a:fld>
            <a:endParaRPr lang="en-US" dirty="0"/>
          </a:p>
        </p:txBody>
      </p:sp>
    </p:spTree>
    <p:extLst>
      <p:ext uri="{BB962C8B-B14F-4D97-AF65-F5344CB8AC3E}">
        <p14:creationId xmlns:p14="http://schemas.microsoft.com/office/powerpoint/2010/main" val="580697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r>
              <a:rPr lang="en-US"/>
              <a:t>9/8/20XX</a:t>
            </a:r>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r>
              <a:rPr lang="en-US"/>
              <a:t>Presentation Title</a:t>
            </a:r>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233062062"/>
      </p:ext>
    </p:extLst>
  </p:cSld>
  <p:clrMapOvr>
    <a:masterClrMapping/>
  </p:clrMapOvr>
  <p:hf sldNum="0" hdr="0" ftr="0" dt="0"/>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33523653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r>
              <a:rPr lang="en-US"/>
              <a:t>9/8/20XX</a:t>
            </a:r>
            <a:endParaRPr lang="en-US" dirty="0"/>
          </a:p>
        </p:txBody>
      </p:sp>
      <p:sp>
        <p:nvSpPr>
          <p:cNvPr id="5" name="Footer Placeholder 4"/>
          <p:cNvSpPr>
            <a:spLocks noGrp="1"/>
          </p:cNvSpPr>
          <p:nvPr>
            <p:ph type="ftr" sz="quarter" idx="11"/>
          </p:nvPr>
        </p:nvSpPr>
        <p:spPr>
          <a:xfrm>
            <a:off x="2933699" y="6296615"/>
            <a:ext cx="5959577" cy="365125"/>
          </a:xfrm>
        </p:spPr>
        <p:txBody>
          <a:bodyPr/>
          <a:lstStyle/>
          <a:p>
            <a:r>
              <a:rPr lang="en-US"/>
              <a:t>Presentation Title</a:t>
            </a:r>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221572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3">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8175813" y="0"/>
            <a:ext cx="4016188"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9134"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787178" y="1361923"/>
            <a:ext cx="6623040" cy="1421898"/>
          </a:xfrm>
        </p:spPr>
        <p:txBody>
          <a:bodyPr anchor="b" anchorCtr="0">
            <a:noAutofit/>
          </a:bodyPr>
          <a:lstStyle>
            <a:lvl1pPr>
              <a:lnSpc>
                <a:spcPct val="100000"/>
              </a:lnSpc>
              <a:defRPr sz="3200"/>
            </a:lvl1pPr>
          </a:lstStyle>
          <a:p>
            <a:r>
              <a:rPr lang="en-US" dirty="0"/>
              <a:t>Click to add title</a:t>
            </a:r>
          </a:p>
        </p:txBody>
      </p:sp>
      <p:sp>
        <p:nvSpPr>
          <p:cNvPr id="3" name="Content Placeholder 2">
            <a:extLst>
              <a:ext uri="{FF2B5EF4-FFF2-40B4-BE49-F238E27FC236}">
                <a16:creationId xmlns:a16="http://schemas.microsoft.com/office/drawing/2014/main" id="{C40EA5BF-04A6-2B17-0703-8419C4DB97FF}"/>
              </a:ext>
            </a:extLst>
          </p:cNvPr>
          <p:cNvSpPr>
            <a:spLocks noGrp="1"/>
          </p:cNvSpPr>
          <p:nvPr>
            <p:ph sz="quarter" idx="14" hasCustomPrompt="1"/>
          </p:nvPr>
        </p:nvSpPr>
        <p:spPr>
          <a:xfrm>
            <a:off x="787399" y="2916772"/>
            <a:ext cx="6622819" cy="2852639"/>
          </a:xfrm>
        </p:spPr>
        <p:txBody>
          <a:bodyPr anchor="t"/>
          <a:lstStyle>
            <a:lvl1pPr marL="0" indent="0">
              <a:lnSpc>
                <a:spcPct val="125000"/>
              </a:lnSpc>
              <a:spcAft>
                <a:spcPts val="600"/>
              </a:spcAft>
              <a:buNone/>
              <a:defRPr sz="2000" b="0"/>
            </a:lvl1pPr>
            <a:lvl2pPr>
              <a:lnSpc>
                <a:spcPct val="125000"/>
              </a:lnSpc>
              <a:spcAft>
                <a:spcPts val="600"/>
              </a:spcAft>
              <a:defRPr/>
            </a:lvl2pPr>
            <a:lvl3pPr>
              <a:lnSpc>
                <a:spcPct val="125000"/>
              </a:lnSpc>
              <a:spcAft>
                <a:spcPts val="600"/>
              </a:spcAft>
              <a:defRPr/>
            </a:lvl3pPr>
            <a:lvl4pPr>
              <a:lnSpc>
                <a:spcPct val="125000"/>
              </a:lnSpc>
              <a:spcAft>
                <a:spcPts val="600"/>
              </a:spcAft>
              <a:defRPr/>
            </a:lvl4pPr>
            <a:lvl5pPr>
              <a:lnSpc>
                <a:spcPct val="125000"/>
              </a:lnSpc>
              <a:spcAft>
                <a:spcPts val="600"/>
              </a:spcAf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1" y="6144405"/>
            <a:ext cx="815008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8206532"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ooter Placeholder 7">
            <a:extLst>
              <a:ext uri="{FF2B5EF4-FFF2-40B4-BE49-F238E27FC236}">
                <a16:creationId xmlns:a16="http://schemas.microsoft.com/office/drawing/2014/main" id="{182CF530-D736-4104-8678-850EEDF997E6}"/>
              </a:ext>
            </a:extLst>
          </p:cNvPr>
          <p:cNvSpPr>
            <a:spLocks noGrp="1"/>
          </p:cNvSpPr>
          <p:nvPr>
            <p:ph type="ftr" sz="quarter" idx="11"/>
          </p:nvPr>
        </p:nvSpPr>
        <p:spPr>
          <a:xfrm>
            <a:off x="787178" y="6309360"/>
            <a:ext cx="6623040" cy="457200"/>
          </a:xfrm>
        </p:spPr>
        <p:txBody>
          <a:bodyPr/>
          <a:lstStyle>
            <a:lvl1pPr>
              <a:defRPr>
                <a:solidFill>
                  <a:schemeClr val="bg1"/>
                </a:solidFill>
              </a:defRPr>
            </a:lvl1pPr>
          </a:lstStyle>
          <a:p>
            <a:r>
              <a:rPr lang="en-US" dirty="0"/>
              <a:t>Presentation Title</a:t>
            </a:r>
          </a:p>
        </p:txBody>
      </p:sp>
      <p:sp>
        <p:nvSpPr>
          <p:cNvPr id="19" name="Date Placeholder 5">
            <a:extLst>
              <a:ext uri="{FF2B5EF4-FFF2-40B4-BE49-F238E27FC236}">
                <a16:creationId xmlns:a16="http://schemas.microsoft.com/office/drawing/2014/main" id="{8DEDB7CE-711E-4E43-9450-4C7BECE2FCFC}"/>
              </a:ext>
            </a:extLst>
          </p:cNvPr>
          <p:cNvSpPr>
            <a:spLocks noGrp="1"/>
          </p:cNvSpPr>
          <p:nvPr>
            <p:ph type="dt" sz="half" idx="10"/>
          </p:nvPr>
        </p:nvSpPr>
        <p:spPr>
          <a:xfrm>
            <a:off x="8379537" y="6309360"/>
            <a:ext cx="1885598" cy="457200"/>
          </a:xfrm>
        </p:spPr>
        <p:txBody>
          <a:bodyPr/>
          <a:lstStyle/>
          <a:p>
            <a:r>
              <a:rPr lang="en-US" dirty="0"/>
              <a:t>9/8/20XX</a:t>
            </a:r>
          </a:p>
        </p:txBody>
      </p:sp>
      <p:sp>
        <p:nvSpPr>
          <p:cNvPr id="20" name="Slide Number Placeholder 9">
            <a:extLst>
              <a:ext uri="{FF2B5EF4-FFF2-40B4-BE49-F238E27FC236}">
                <a16:creationId xmlns:a16="http://schemas.microsoft.com/office/drawing/2014/main" id="{F5D9588C-9E6B-42F6-8B42-D18388626ACB}"/>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8142523"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BD79D74E-6357-D3E7-30C0-09B4B82BA321}"/>
              </a:ext>
              <a:ext uri="{C183D7F6-B498-43B3-948B-1728B52AA6E4}">
                <adec:decorative xmlns:adec="http://schemas.microsoft.com/office/drawing/2017/decorative" val="1"/>
              </a:ext>
            </a:extLst>
          </p:cNvPr>
          <p:cNvSpPr/>
          <p:nvPr userDrawn="1"/>
        </p:nvSpPr>
        <p:spPr>
          <a:xfrm>
            <a:off x="8203482" y="1095507"/>
            <a:ext cx="3997653" cy="50168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07534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itle + Picture">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1" y="825689"/>
            <a:ext cx="7685728" cy="37415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30" y="825687"/>
            <a:ext cx="5957384" cy="3741551"/>
          </a:xfrm>
        </p:spPr>
        <p:txBody>
          <a:bodyPr tIns="182880" anchor="ctr" anchorCtr="0">
            <a:noAutofit/>
          </a:bodyPr>
          <a:lstStyle>
            <a:lvl1pPr>
              <a:lnSpc>
                <a:spcPct val="100000"/>
              </a:lnSpc>
              <a:defRPr sz="40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36013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Picture Placeholder 64">
            <a:extLst>
              <a:ext uri="{FF2B5EF4-FFF2-40B4-BE49-F238E27FC236}">
                <a16:creationId xmlns:a16="http://schemas.microsoft.com/office/drawing/2014/main" id="{D60E3C33-714C-4528-93A6-4470C3E89AE4}"/>
              </a:ext>
            </a:extLst>
          </p:cNvPr>
          <p:cNvSpPr>
            <a:spLocks noGrp="1"/>
          </p:cNvSpPr>
          <p:nvPr>
            <p:ph type="pic" sz="quarter" idx="13"/>
          </p:nvPr>
        </p:nvSpPr>
        <p:spPr>
          <a:xfrm>
            <a:off x="7710836" y="-2"/>
            <a:ext cx="4481164" cy="6858002"/>
          </a:xfrm>
          <a:custGeom>
            <a:avLst/>
            <a:gdLst>
              <a:gd name="connsiteX0" fmla="*/ 0 w 5332064"/>
              <a:gd name="connsiteY0" fmla="*/ 0 h 6858002"/>
              <a:gd name="connsiteX1" fmla="*/ 5332064 w 5332064"/>
              <a:gd name="connsiteY1" fmla="*/ 0 h 6858002"/>
              <a:gd name="connsiteX2" fmla="*/ 5332064 w 5332064"/>
              <a:gd name="connsiteY2" fmla="*/ 6858002 h 6858002"/>
              <a:gd name="connsiteX3" fmla="*/ 0 w 5332064"/>
              <a:gd name="connsiteY3" fmla="*/ 6858002 h 6858002"/>
            </a:gdLst>
            <a:ahLst/>
            <a:cxnLst>
              <a:cxn ang="0">
                <a:pos x="connsiteX0" y="connsiteY0"/>
              </a:cxn>
              <a:cxn ang="0">
                <a:pos x="connsiteX1" y="connsiteY1"/>
              </a:cxn>
              <a:cxn ang="0">
                <a:pos x="connsiteX2" y="connsiteY2"/>
              </a:cxn>
              <a:cxn ang="0">
                <a:pos x="connsiteX3" y="connsiteY3"/>
              </a:cxn>
            </a:cxnLst>
            <a:rect l="l" t="t" r="r" b="b"/>
            <a:pathLst>
              <a:path w="5332064" h="6858002">
                <a:moveTo>
                  <a:pt x="0" y="0"/>
                </a:moveTo>
                <a:lnTo>
                  <a:pt x="5332064" y="0"/>
                </a:lnTo>
                <a:lnTo>
                  <a:pt x="5332064" y="6858002"/>
                </a:lnTo>
                <a:lnTo>
                  <a:pt x="0" y="6858002"/>
                </a:lnTo>
                <a:close/>
              </a:path>
            </a:pathLst>
          </a:custGeom>
        </p:spPr>
        <p:txBody>
          <a:bodyPr wrap="square" anchor="t">
            <a:noAutofit/>
          </a:bodyPr>
          <a:lstStyle>
            <a:lvl1pPr marL="0" indent="0" algn="ctr">
              <a:buNone/>
              <a:defRPr sz="1400"/>
            </a:lvl1pPr>
          </a:lstStyle>
          <a:p>
            <a:r>
              <a:rPr lang="en-US"/>
              <a:t>Click icon to add picture</a:t>
            </a: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42498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91430795"/>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 Subtitle + Picture">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7E77A60-3019-43AE-AA38-E130C04CFD8D}"/>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3FDBF0FB-88D2-4271-BFAF-D129CF8C2F68}"/>
              </a:ext>
              <a:ext uri="{C183D7F6-B498-43B3-948B-1728B52AA6E4}">
                <adec:decorative xmlns:adec="http://schemas.microsoft.com/office/drawing/2017/decorative" val="1"/>
              </a:ext>
            </a:extLst>
          </p:cNvPr>
          <p:cNvSpPr/>
          <p:nvPr userDrawn="1"/>
        </p:nvSpPr>
        <p:spPr>
          <a:xfrm>
            <a:off x="6410325" y="-4078"/>
            <a:ext cx="5787773"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62B807B-6DFA-471C-B675-016416207F0E}"/>
              </a:ext>
              <a:ext uri="{C183D7F6-B498-43B3-948B-1728B52AA6E4}">
                <adec:decorative xmlns:adec="http://schemas.microsoft.com/office/drawing/2017/decorative" val="1"/>
              </a:ext>
            </a:extLst>
          </p:cNvPr>
          <p:cNvSpPr/>
          <p:nvPr userDrawn="1"/>
        </p:nvSpPr>
        <p:spPr>
          <a:xfrm>
            <a:off x="1524" y="1031500"/>
            <a:ext cx="12190475" cy="641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555D4C0-9882-489D-AD77-A9F38B3784A6}"/>
              </a:ext>
              <a:ext uri="{C183D7F6-B498-43B3-948B-1728B52AA6E4}">
                <adec:decorative xmlns:adec="http://schemas.microsoft.com/office/drawing/2017/decorative" val="1"/>
              </a:ext>
            </a:extLst>
          </p:cNvPr>
          <p:cNvSpPr/>
          <p:nvPr userDrawn="1"/>
        </p:nvSpPr>
        <p:spPr>
          <a:xfrm>
            <a:off x="6446677" y="1095508"/>
            <a:ext cx="5742273"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8EC5ED-FCAE-682A-C050-58786819ECD3}"/>
              </a:ext>
            </a:extLst>
          </p:cNvPr>
          <p:cNvSpPr>
            <a:spLocks noGrp="1"/>
          </p:cNvSpPr>
          <p:nvPr>
            <p:ph type="title"/>
          </p:nvPr>
        </p:nvSpPr>
        <p:spPr>
          <a:xfrm>
            <a:off x="6757416" y="1316736"/>
            <a:ext cx="5120640" cy="3392424"/>
          </a:xfrm>
        </p:spPr>
        <p:txBody>
          <a:bodyPr anchor="b"/>
          <a:lstStyle>
            <a:lvl1pPr>
              <a:lnSpc>
                <a:spcPct val="100000"/>
              </a:lnSpc>
              <a:defRPr/>
            </a:lvl1pPr>
          </a:lstStyle>
          <a:p>
            <a:r>
              <a:rPr lang="en-US"/>
              <a:t>Click to edit Master title style</a:t>
            </a:r>
          </a:p>
        </p:txBody>
      </p:sp>
      <p:sp>
        <p:nvSpPr>
          <p:cNvPr id="30" name="Subtitle 2">
            <a:extLst>
              <a:ext uri="{FF2B5EF4-FFF2-40B4-BE49-F238E27FC236}">
                <a16:creationId xmlns:a16="http://schemas.microsoft.com/office/drawing/2014/main" id="{15C8BDC7-F09C-40A3-B14E-9A49781EE6CE}"/>
              </a:ext>
            </a:extLst>
          </p:cNvPr>
          <p:cNvSpPr>
            <a:spLocks noGrp="1"/>
          </p:cNvSpPr>
          <p:nvPr>
            <p:ph type="subTitle" idx="1" hasCustomPrompt="1"/>
          </p:nvPr>
        </p:nvSpPr>
        <p:spPr>
          <a:xfrm>
            <a:off x="6749828" y="4816366"/>
            <a:ext cx="5125300" cy="1068929"/>
          </a:xfrm>
        </p:spPr>
        <p:txBody>
          <a:bodyPr anchor="t" anchorCtr="0">
            <a:noAutofit/>
          </a:bodyPr>
          <a:lstStyle>
            <a:lvl1pPr marL="0" indent="0">
              <a:lnSpc>
                <a:spcPct val="100000"/>
              </a:lnSpc>
              <a:buNone/>
              <a:defRPr sz="2000" b="0"/>
            </a:lvl1pPr>
          </a:lstStyle>
          <a:p>
            <a:r>
              <a:rPr lang="en-US" sz="2000" dirty="0">
                <a:solidFill>
                  <a:schemeClr val="tx2"/>
                </a:solidFill>
              </a:rPr>
              <a:t>Click to add subtitle</a:t>
            </a:r>
          </a:p>
        </p:txBody>
      </p:sp>
      <p:sp>
        <p:nvSpPr>
          <p:cNvPr id="40" name="Picture Placeholder 38">
            <a:extLst>
              <a:ext uri="{FF2B5EF4-FFF2-40B4-BE49-F238E27FC236}">
                <a16:creationId xmlns:a16="http://schemas.microsoft.com/office/drawing/2014/main" id="{AB2070F4-085F-4F8D-A1E8-A58E5F8F0687}"/>
              </a:ext>
            </a:extLst>
          </p:cNvPr>
          <p:cNvSpPr>
            <a:spLocks noGrp="1"/>
          </p:cNvSpPr>
          <p:nvPr>
            <p:ph type="pic" sz="quarter" idx="13"/>
          </p:nvPr>
        </p:nvSpPr>
        <p:spPr>
          <a:xfrm>
            <a:off x="-6099" y="1095509"/>
            <a:ext cx="6391656" cy="5016892"/>
          </a:xfrm>
        </p:spPr>
        <p:txBody>
          <a:bodyPr anchor="t">
            <a:normAutofit/>
          </a:bodyPr>
          <a:lstStyle>
            <a:lvl1pPr marL="0" indent="0" algn="ctr">
              <a:buNone/>
              <a:defRPr sz="1400"/>
            </a:lvl1pPr>
          </a:lstStyle>
          <a:p>
            <a:r>
              <a:rPr lang="en-US"/>
              <a:t>Click icon to add picture</a:t>
            </a:r>
            <a:endParaRPr lang="en-US" dirty="0"/>
          </a:p>
        </p:txBody>
      </p:sp>
      <p:sp>
        <p:nvSpPr>
          <p:cNvPr id="32" name="Rectangle 31">
            <a:extLst>
              <a:ext uri="{FF2B5EF4-FFF2-40B4-BE49-F238E27FC236}">
                <a16:creationId xmlns:a16="http://schemas.microsoft.com/office/drawing/2014/main" id="{247A5DB4-1ED7-4630-89AF-F1802E44EF89}"/>
              </a:ext>
              <a:ext uri="{C183D7F6-B498-43B3-948B-1728B52AA6E4}">
                <adec:decorative xmlns:adec="http://schemas.microsoft.com/office/drawing/2017/decorative" val="1"/>
              </a:ext>
            </a:extLst>
          </p:cNvPr>
          <p:cNvSpPr/>
          <p:nvPr userDrawn="1"/>
        </p:nvSpPr>
        <p:spPr>
          <a:xfrm>
            <a:off x="0" y="6144405"/>
            <a:ext cx="644667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6E5D4012-4107-490F-A369-EA7063242A98}"/>
              </a:ext>
              <a:ext uri="{C183D7F6-B498-43B3-948B-1728B52AA6E4}">
                <adec:decorative xmlns:adec="http://schemas.microsoft.com/office/drawing/2017/decorative" val="1"/>
              </a:ext>
            </a:extLst>
          </p:cNvPr>
          <p:cNvSpPr/>
          <p:nvPr userDrawn="1"/>
        </p:nvSpPr>
        <p:spPr>
          <a:xfrm>
            <a:off x="6446677" y="6167615"/>
            <a:ext cx="5742273"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95C79E2-9EA5-4713-B4AF-0E4572CFFA2F}"/>
              </a:ext>
              <a:ext uri="{C183D7F6-B498-43B3-948B-1728B52AA6E4}">
                <adec:decorative xmlns:adec="http://schemas.microsoft.com/office/drawing/2017/decorative" val="1"/>
              </a:ext>
            </a:extLst>
          </p:cNvPr>
          <p:cNvSpPr/>
          <p:nvPr userDrawn="1"/>
        </p:nvSpPr>
        <p:spPr>
          <a:xfrm>
            <a:off x="1524" y="6112249"/>
            <a:ext cx="12190475" cy="641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74C09E2-06F0-4230-8DAD-A0DBF01F8603}"/>
              </a:ext>
              <a:ext uri="{C183D7F6-B498-43B3-948B-1728B52AA6E4}">
                <adec:decorative xmlns:adec="http://schemas.microsoft.com/office/drawing/2017/decorative" val="1"/>
              </a:ext>
            </a:extLst>
          </p:cNvPr>
          <p:cNvSpPr/>
          <p:nvPr userDrawn="1"/>
        </p:nvSpPr>
        <p:spPr>
          <a:xfrm>
            <a:off x="6379494"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00742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Content + Picture">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C341663-7159-49AD-AAF3-4B3C490D8123}"/>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0F2EB12-394C-40E4-9186-CBD6635B5DA9}"/>
              </a:ext>
              <a:ext uri="{C183D7F6-B498-43B3-948B-1728B52AA6E4}">
                <adec:decorative xmlns:adec="http://schemas.microsoft.com/office/drawing/2017/decorative" val="1"/>
              </a:ext>
            </a:extLst>
          </p:cNvPr>
          <p:cNvSpPr/>
          <p:nvPr userDrawn="1"/>
        </p:nvSpPr>
        <p:spPr>
          <a:xfrm>
            <a:off x="4677552" y="0"/>
            <a:ext cx="751444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itle 1">
            <a:extLst>
              <a:ext uri="{FF2B5EF4-FFF2-40B4-BE49-F238E27FC236}">
                <a16:creationId xmlns:a16="http://schemas.microsoft.com/office/drawing/2014/main" id="{53F9468C-8821-4670-9C7C-78E7D75861AD}"/>
              </a:ext>
            </a:extLst>
          </p:cNvPr>
          <p:cNvSpPr>
            <a:spLocks noGrp="1"/>
          </p:cNvSpPr>
          <p:nvPr>
            <p:ph type="title" hasCustomPrompt="1"/>
          </p:nvPr>
        </p:nvSpPr>
        <p:spPr>
          <a:xfrm>
            <a:off x="5141023" y="167463"/>
            <a:ext cx="6408058" cy="1580890"/>
          </a:xfrm>
        </p:spPr>
        <p:txBody>
          <a:bodyPr anchor="b" anchorCtr="0">
            <a:noAutofit/>
          </a:bodyPr>
          <a:lstStyle>
            <a:lvl1pPr>
              <a:lnSpc>
                <a:spcPct val="100000"/>
              </a:lnSpc>
              <a:defRPr sz="3200"/>
            </a:lvl1pPr>
          </a:lstStyle>
          <a:p>
            <a:r>
              <a:rPr lang="en-US" dirty="0"/>
              <a:t>Click to add title</a:t>
            </a:r>
          </a:p>
        </p:txBody>
      </p:sp>
      <p:sp>
        <p:nvSpPr>
          <p:cNvPr id="4" name="Content Placeholder 3">
            <a:extLst>
              <a:ext uri="{FF2B5EF4-FFF2-40B4-BE49-F238E27FC236}">
                <a16:creationId xmlns:a16="http://schemas.microsoft.com/office/drawing/2014/main" id="{FFD78806-0532-B92A-4326-73941B4232E7}"/>
              </a:ext>
            </a:extLst>
          </p:cNvPr>
          <p:cNvSpPr>
            <a:spLocks noGrp="1"/>
          </p:cNvSpPr>
          <p:nvPr>
            <p:ph sz="quarter" idx="16" hasCustomPrompt="1"/>
          </p:nvPr>
        </p:nvSpPr>
        <p:spPr>
          <a:xfrm>
            <a:off x="0" y="0"/>
            <a:ext cx="4613275" cy="6858000"/>
          </a:xfrm>
        </p:spPr>
        <p:txBody>
          <a:bodyPr/>
          <a:lstStyle>
            <a:lvl1pPr>
              <a:defRPr/>
            </a:lvl1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Rectangle 23">
            <a:extLst>
              <a:ext uri="{FF2B5EF4-FFF2-40B4-BE49-F238E27FC236}">
                <a16:creationId xmlns:a16="http://schemas.microsoft.com/office/drawing/2014/main" id="{D83D2425-8E71-4C9D-8737-018CE44525D0}"/>
              </a:ext>
              <a:ext uri="{C183D7F6-B498-43B3-948B-1728B52AA6E4}">
                <adec:decorative xmlns:adec="http://schemas.microsoft.com/office/drawing/2017/decorative" val="1"/>
              </a:ext>
            </a:extLst>
          </p:cNvPr>
          <p:cNvSpPr/>
          <p:nvPr userDrawn="1"/>
        </p:nvSpPr>
        <p:spPr>
          <a:xfrm rot="5400000">
            <a:off x="121655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Content Placeholder 2">
            <a:extLst>
              <a:ext uri="{FF2B5EF4-FFF2-40B4-BE49-F238E27FC236}">
                <a16:creationId xmlns:a16="http://schemas.microsoft.com/office/drawing/2014/main" id="{DEB24183-BE19-B810-4EF4-D9959CAD150B}"/>
              </a:ext>
            </a:extLst>
          </p:cNvPr>
          <p:cNvSpPr>
            <a:spLocks noGrp="1"/>
          </p:cNvSpPr>
          <p:nvPr>
            <p:ph sz="quarter" idx="15" hasCustomPrompt="1"/>
          </p:nvPr>
        </p:nvSpPr>
        <p:spPr>
          <a:xfrm>
            <a:off x="5140405" y="1959427"/>
            <a:ext cx="6408665" cy="4161653"/>
          </a:xfrm>
        </p:spPr>
        <p:txBody>
          <a:bodyPr anchor="t">
            <a:normAutofit/>
          </a:bodyPr>
          <a:lstStyle>
            <a:lvl1pPr marL="0" indent="0">
              <a:lnSpc>
                <a:spcPct val="100000"/>
              </a:lnSpc>
              <a:spcAft>
                <a:spcPts val="600"/>
              </a:spcAft>
              <a:buNone/>
              <a:defRPr sz="1800" b="0"/>
            </a:lvl1pPr>
            <a:lvl2pPr>
              <a:lnSpc>
                <a:spcPct val="100000"/>
              </a:lnSpc>
              <a:spcAft>
                <a:spcPts val="600"/>
              </a:spcAft>
              <a:defRPr sz="1800"/>
            </a:lvl2pPr>
            <a:lvl3pPr>
              <a:lnSpc>
                <a:spcPct val="100000"/>
              </a:lnSpc>
              <a:spcAft>
                <a:spcPts val="600"/>
              </a:spcAft>
              <a:defRPr sz="1800"/>
            </a:lvl3pPr>
            <a:lvl4pPr>
              <a:lnSpc>
                <a:spcPct val="100000"/>
              </a:lnSpc>
              <a:spcAft>
                <a:spcPts val="600"/>
              </a:spcAft>
              <a:defRPr sz="1800"/>
            </a:lvl4pPr>
            <a:lvl5pPr>
              <a:lnSpc>
                <a:spcPct val="100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CD15B6AB-EFBA-3087-EC3D-8DA945B70C0F}"/>
              </a:ext>
            </a:extLst>
          </p:cNvPr>
          <p:cNvSpPr>
            <a:spLocks noGrp="1"/>
          </p:cNvSpPr>
          <p:nvPr>
            <p:ph type="ftr" sz="quarter" idx="11"/>
          </p:nvPr>
        </p:nvSpPr>
        <p:spPr>
          <a:xfrm>
            <a:off x="5140405" y="6309360"/>
            <a:ext cx="3982428" cy="457200"/>
          </a:xfrm>
        </p:spPr>
        <p:txBody>
          <a:bodyPr/>
          <a:lstStyle>
            <a:lvl1pPr algn="ctr">
              <a:defRPr>
                <a:effectLst/>
              </a:defRPr>
            </a:lvl1pPr>
          </a:lstStyle>
          <a:p>
            <a:pPr algn="l"/>
            <a:r>
              <a:rPr lang="en-US" dirty="0"/>
              <a:t>Presentation Title</a:t>
            </a:r>
          </a:p>
        </p:txBody>
      </p:sp>
      <p:sp>
        <p:nvSpPr>
          <p:cNvPr id="10" name="Date Placeholder 3">
            <a:extLst>
              <a:ext uri="{FF2B5EF4-FFF2-40B4-BE49-F238E27FC236}">
                <a16:creationId xmlns:a16="http://schemas.microsoft.com/office/drawing/2014/main" id="{6A3371A6-1409-7906-744F-59D906DF6755}"/>
              </a:ext>
            </a:extLst>
          </p:cNvPr>
          <p:cNvSpPr>
            <a:spLocks noGrp="1"/>
          </p:cNvSpPr>
          <p:nvPr>
            <p:ph type="dt" sz="half" idx="10"/>
          </p:nvPr>
        </p:nvSpPr>
        <p:spPr>
          <a:xfrm>
            <a:off x="9238415" y="6309360"/>
            <a:ext cx="1215204" cy="457200"/>
          </a:xfrm>
        </p:spPr>
        <p:txBody>
          <a:bodyPr/>
          <a:lstStyle>
            <a:lvl1pPr algn="ctr">
              <a:defRPr>
                <a:effectLst/>
              </a:defRPr>
            </a:lvl1pPr>
          </a:lstStyle>
          <a:p>
            <a:r>
              <a:rPr lang="en-US" dirty="0">
                <a:solidFill>
                  <a:schemeClr val="tx2"/>
                </a:solidFill>
              </a:rPr>
              <a:t>9/8/20XX</a:t>
            </a:r>
            <a:endParaRPr lang="en-US" dirty="0"/>
          </a:p>
        </p:txBody>
      </p:sp>
      <p:sp>
        <p:nvSpPr>
          <p:cNvPr id="11" name="Slide Number Placeholder 5">
            <a:extLst>
              <a:ext uri="{FF2B5EF4-FFF2-40B4-BE49-F238E27FC236}">
                <a16:creationId xmlns:a16="http://schemas.microsoft.com/office/drawing/2014/main" id="{8546652F-6212-09E9-1A75-28F7C8EEF073}"/>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768418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le + Subtitle">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28" y="1034477"/>
            <a:ext cx="9380431" cy="2614551"/>
          </a:xfrm>
        </p:spPr>
        <p:txBody>
          <a:bodyPr anchor="b" anchorCtr="0">
            <a:noAutofit/>
          </a:bodyPr>
          <a:lstStyle>
            <a:lvl1pPr algn="l">
              <a:lnSpc>
                <a:spcPct val="100000"/>
              </a:lnSpc>
              <a:defRPr sz="48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7A64FF-37A7-4837-8033-CBEA22697ECA}"/>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id="{EF94ADB5-E70F-B672-CBEB-D8194AEA79D5}"/>
              </a:ext>
            </a:extLst>
          </p:cNvPr>
          <p:cNvSpPr>
            <a:spLocks noGrp="1"/>
          </p:cNvSpPr>
          <p:nvPr>
            <p:ph type="body" sz="quarter" idx="10" hasCustomPrompt="1"/>
          </p:nvPr>
        </p:nvSpPr>
        <p:spPr>
          <a:xfrm>
            <a:off x="1386177" y="3649028"/>
            <a:ext cx="9380431" cy="2164715"/>
          </a:xfrm>
        </p:spPr>
        <p:txBody>
          <a:bodyPr anchor="t"/>
          <a:lstStyle>
            <a:lvl1pPr marL="0" indent="0">
              <a:lnSpc>
                <a:spcPct val="125000"/>
              </a:lnSpc>
              <a:buNone/>
              <a:defRPr lang="en-US" sz="2400" b="0" kern="1200" spc="150" baseline="0" dirty="0" smtClean="0">
                <a:solidFill>
                  <a:schemeClr val="bg1"/>
                </a:solidFill>
                <a:latin typeface="+mn-lt"/>
                <a:ea typeface="+mn-ea"/>
                <a:cs typeface="+mn-cs"/>
              </a:defRPr>
            </a:lvl1pPr>
            <a:lvl2pPr>
              <a:defRPr lang="en-US" sz="2400" b="0" kern="1200" spc="150" baseline="0" dirty="0" smtClean="0">
                <a:solidFill>
                  <a:schemeClr val="bg1"/>
                </a:solidFill>
                <a:latin typeface="+mn-lt"/>
                <a:ea typeface="+mn-ea"/>
                <a:cs typeface="+mn-cs"/>
              </a:defRPr>
            </a:lvl2pPr>
            <a:lvl3pPr>
              <a:defRPr lang="en-US" sz="2400" b="0" kern="1200" spc="150" baseline="0" dirty="0" smtClean="0">
                <a:solidFill>
                  <a:schemeClr val="bg1"/>
                </a:solidFill>
                <a:latin typeface="+mn-lt"/>
                <a:ea typeface="+mn-ea"/>
                <a:cs typeface="+mn-cs"/>
              </a:defRPr>
            </a:lvl3pPr>
            <a:lvl4pPr>
              <a:defRPr lang="en-US" sz="2400" b="0" kern="1200" spc="150" baseline="0" dirty="0" smtClean="0">
                <a:solidFill>
                  <a:schemeClr val="bg1"/>
                </a:solidFill>
                <a:latin typeface="+mn-lt"/>
                <a:ea typeface="+mn-ea"/>
                <a:cs typeface="+mn-cs"/>
              </a:defRPr>
            </a:lvl4pPr>
            <a:lvl5pPr>
              <a:defRPr lang="en-US" sz="2400" b="0" kern="1200" spc="150" baseline="0" dirty="0">
                <a:solidFill>
                  <a:schemeClr val="bg1"/>
                </a:solidFill>
                <a:latin typeface="+mn-lt"/>
                <a:ea typeface="+mn-ea"/>
                <a:cs typeface="+mn-cs"/>
              </a:defRPr>
            </a:lvl5pPr>
          </a:lstStyle>
          <a:p>
            <a:pPr lvl="0"/>
            <a:r>
              <a:rPr lang="en-US" dirty="0"/>
              <a:t>Click to add text</a:t>
            </a:r>
          </a:p>
        </p:txBody>
      </p:sp>
    </p:spTree>
    <p:extLst>
      <p:ext uri="{BB962C8B-B14F-4D97-AF65-F5344CB8AC3E}">
        <p14:creationId xmlns:p14="http://schemas.microsoft.com/office/powerpoint/2010/main" val="1935738827"/>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le and 2 Content 3">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30FB3D5A-25E2-453F-A78E-0A20BDCE80A2}"/>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28796342-0E80-4F8E-9563-9F5EDFC0DDF2}"/>
              </a:ext>
              <a:ext uri="{C183D7F6-B498-43B3-948B-1728B52AA6E4}">
                <adec:decorative xmlns:adec="http://schemas.microsoft.com/office/drawing/2017/decorative" val="1"/>
              </a:ext>
            </a:extLst>
          </p:cNvPr>
          <p:cNvSpPr/>
          <p:nvPr userDrawn="1"/>
        </p:nvSpPr>
        <p:spPr>
          <a:xfrm>
            <a:off x="1038768" y="-2946"/>
            <a:ext cx="11153231" cy="472778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39B2F5D-C3BA-453E-8F4D-97074F48C7AE}"/>
              </a:ext>
              <a:ext uri="{C183D7F6-B498-43B3-948B-1728B52AA6E4}">
                <adec:decorative xmlns:adec="http://schemas.microsoft.com/office/drawing/2017/decorative" val="1"/>
              </a:ext>
            </a:extLst>
          </p:cNvPr>
          <p:cNvSpPr/>
          <p:nvPr userDrawn="1"/>
        </p:nvSpPr>
        <p:spPr>
          <a:xfrm>
            <a:off x="0" y="4724838"/>
            <a:ext cx="12192000" cy="13477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452D50E3-A27A-4AF6-928B-286E7BDB4BD9}"/>
              </a:ext>
            </a:extLst>
          </p:cNvPr>
          <p:cNvSpPr>
            <a:spLocks noGrp="1"/>
          </p:cNvSpPr>
          <p:nvPr>
            <p:ph type="title" hasCustomPrompt="1"/>
          </p:nvPr>
        </p:nvSpPr>
        <p:spPr>
          <a:xfrm>
            <a:off x="1535372" y="4873752"/>
            <a:ext cx="10013709" cy="1033272"/>
          </a:xfrm>
        </p:spPr>
        <p:txBody>
          <a:bodyPr tIns="182880" anchor="ctr" anchorCtr="0">
            <a:noAutofit/>
          </a:bodyPr>
          <a:lstStyle>
            <a:lvl1pPr>
              <a:lnSpc>
                <a:spcPct val="100000"/>
              </a:lnSpc>
              <a:defRPr sz="3200">
                <a:solidFill>
                  <a:schemeClr val="bg1"/>
                </a:solidFill>
              </a:defRPr>
            </a:lvl1pPr>
          </a:lstStyle>
          <a:p>
            <a:r>
              <a:rPr lang="en-US" dirty="0">
                <a:solidFill>
                  <a:schemeClr val="bg1"/>
                </a:solidFill>
              </a:rPr>
              <a:t>Click to add title</a:t>
            </a:r>
          </a:p>
        </p:txBody>
      </p:sp>
      <p:sp>
        <p:nvSpPr>
          <p:cNvPr id="15" name="Content Placeholder 2">
            <a:extLst>
              <a:ext uri="{FF2B5EF4-FFF2-40B4-BE49-F238E27FC236}">
                <a16:creationId xmlns:a16="http://schemas.microsoft.com/office/drawing/2014/main" id="{5778233C-CCEC-FC64-A709-616569B37D23}"/>
              </a:ext>
            </a:extLst>
          </p:cNvPr>
          <p:cNvSpPr>
            <a:spLocks noGrp="1"/>
          </p:cNvSpPr>
          <p:nvPr>
            <p:ph sz="quarter" idx="18" hasCustomPrompt="1"/>
          </p:nvPr>
        </p:nvSpPr>
        <p:spPr>
          <a:xfrm>
            <a:off x="1542563"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a:extLst>
              <a:ext uri="{FF2B5EF4-FFF2-40B4-BE49-F238E27FC236}">
                <a16:creationId xmlns:a16="http://schemas.microsoft.com/office/drawing/2014/main" id="{67FEFA15-354D-6389-9102-922A664A73AE}"/>
              </a:ext>
            </a:extLst>
          </p:cNvPr>
          <p:cNvSpPr>
            <a:spLocks noGrp="1"/>
          </p:cNvSpPr>
          <p:nvPr>
            <p:ph sz="quarter" idx="19" hasCustomPrompt="1"/>
          </p:nvPr>
        </p:nvSpPr>
        <p:spPr>
          <a:xfrm>
            <a:off x="6966630" y="502269"/>
            <a:ext cx="4753581" cy="3718557"/>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D874FDF0-F4BE-433D-86EE-9E1832D4388B}"/>
              </a:ext>
              <a:ext uri="{C183D7F6-B498-43B3-948B-1728B52AA6E4}">
                <adec:decorative xmlns:adec="http://schemas.microsoft.com/office/drawing/2017/decorative" val="1"/>
              </a:ext>
            </a:extLst>
          </p:cNvPr>
          <p:cNvSpPr/>
          <p:nvPr userDrawn="1"/>
        </p:nvSpPr>
        <p:spPr>
          <a:xfrm>
            <a:off x="-1" y="4790620"/>
            <a:ext cx="1006766" cy="1216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5DFCD07-1301-45ED-B326-449ECFADE70D}"/>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a:extLst>
              <a:ext uri="{FF2B5EF4-FFF2-40B4-BE49-F238E27FC236}">
                <a16:creationId xmlns:a16="http://schemas.microsoft.com/office/drawing/2014/main" id="{BD5DA270-E83F-4CC8-9DA6-27CA3AEC0745}"/>
              </a:ext>
            </a:extLst>
          </p:cNvPr>
          <p:cNvSpPr>
            <a:spLocks noGrp="1"/>
          </p:cNvSpPr>
          <p:nvPr>
            <p:ph type="ftr" sz="quarter" idx="11"/>
          </p:nvPr>
        </p:nvSpPr>
        <p:spPr>
          <a:xfrm>
            <a:off x="1535372" y="6309360"/>
            <a:ext cx="4946592" cy="457200"/>
          </a:xfrm>
        </p:spPr>
        <p:txBody>
          <a:bodyPr/>
          <a:lstStyle/>
          <a:p>
            <a:r>
              <a:rPr lang="en-US" dirty="0"/>
              <a:t>Presentation Title</a:t>
            </a:r>
          </a:p>
        </p:txBody>
      </p:sp>
      <p:sp>
        <p:nvSpPr>
          <p:cNvPr id="9" name="Date Placeholder 3">
            <a:extLst>
              <a:ext uri="{FF2B5EF4-FFF2-40B4-BE49-F238E27FC236}">
                <a16:creationId xmlns:a16="http://schemas.microsoft.com/office/drawing/2014/main" id="{57804587-2E59-4D83-B86E-83ADAE4FDC13}"/>
              </a:ext>
            </a:extLst>
          </p:cNvPr>
          <p:cNvSpPr>
            <a:spLocks noGrp="1"/>
          </p:cNvSpPr>
          <p:nvPr>
            <p:ph type="dt" sz="half" idx="10"/>
          </p:nvPr>
        </p:nvSpPr>
        <p:spPr>
          <a:xfrm>
            <a:off x="6678168" y="6309360"/>
            <a:ext cx="2148840" cy="457200"/>
          </a:xfrm>
        </p:spPr>
        <p:txBody>
          <a:bodyPr/>
          <a:lstStyle>
            <a:lvl1pPr algn="l">
              <a:defRPr/>
            </a:lvl1pPr>
          </a:lstStyle>
          <a:p>
            <a:r>
              <a:rPr lang="en-US" dirty="0"/>
              <a:t>9/8/20XX</a:t>
            </a:r>
          </a:p>
        </p:txBody>
      </p:sp>
      <p:sp>
        <p:nvSpPr>
          <p:cNvPr id="10" name="Slide Number Placeholder 5">
            <a:extLst>
              <a:ext uri="{FF2B5EF4-FFF2-40B4-BE49-F238E27FC236}">
                <a16:creationId xmlns:a16="http://schemas.microsoft.com/office/drawing/2014/main" id="{5339F117-3072-4F0C-8D1D-E5DC918CE4F0}"/>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924306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F5F5DFA-1BC3-4062-9356-6145C9F7CD56}"/>
              </a:ext>
              <a:ext uri="{C183D7F6-B498-43B3-948B-1728B52AA6E4}">
                <adec:decorative xmlns:adec="http://schemas.microsoft.com/office/drawing/2017/decorative" val="1"/>
              </a:ext>
            </a:extLst>
          </p:cNvPr>
          <p:cNvSpPr/>
          <p:nvPr userDrawn="1"/>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6B5D461-AEC0-477F-A77A-6227F95A8374}"/>
              </a:ext>
              <a:ext uri="{C183D7F6-B498-43B3-948B-1728B52AA6E4}">
                <adec:decorative xmlns:adec="http://schemas.microsoft.com/office/drawing/2017/decorative" val="1"/>
              </a:ext>
            </a:extLst>
          </p:cNvPr>
          <p:cNvSpPr/>
          <p:nvPr userDrawn="1"/>
        </p:nvSpPr>
        <p:spPr>
          <a:xfrm>
            <a:off x="0" y="0"/>
            <a:ext cx="4016188" cy="10565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1A041D-DE47-45FA-AC78-CC7FD02571F2}"/>
              </a:ext>
              <a:ext uri="{C183D7F6-B498-43B3-948B-1728B52AA6E4}">
                <adec:decorative xmlns:adec="http://schemas.microsoft.com/office/drawing/2017/decorative" val="1"/>
              </a:ext>
            </a:extLst>
          </p:cNvPr>
          <p:cNvSpPr/>
          <p:nvPr userDrawn="1"/>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1614254-52EF-4F58-99B1-CDA7C39223C1}"/>
              </a:ext>
              <a:ext uri="{C183D7F6-B498-43B3-948B-1728B52AA6E4}">
                <adec:decorative xmlns:adec="http://schemas.microsoft.com/office/drawing/2017/decorative" val="1"/>
              </a:ext>
            </a:extLst>
          </p:cNvPr>
          <p:cNvSpPr/>
          <p:nvPr userDrawn="1"/>
        </p:nvSpPr>
        <p:spPr>
          <a:xfrm>
            <a:off x="3988518" y="1095508"/>
            <a:ext cx="8203482"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BD3B3ABA-0408-41EA-935D-D4F4586AA840}"/>
              </a:ext>
            </a:extLst>
          </p:cNvPr>
          <p:cNvSpPr>
            <a:spLocks noGrp="1"/>
          </p:cNvSpPr>
          <p:nvPr>
            <p:ph type="title" hasCustomPrompt="1"/>
          </p:nvPr>
        </p:nvSpPr>
        <p:spPr>
          <a:xfrm>
            <a:off x="4506511" y="1393926"/>
            <a:ext cx="7042570" cy="1626225"/>
          </a:xfrm>
        </p:spPr>
        <p:txBody>
          <a:bodyPr anchor="b" anchorCtr="0">
            <a:noAutofit/>
          </a:bodyPr>
          <a:lstStyle>
            <a:lvl1pPr>
              <a:lnSpc>
                <a:spcPct val="100000"/>
              </a:lnSpc>
              <a:defRPr sz="3200"/>
            </a:lvl1pPr>
          </a:lstStyle>
          <a:p>
            <a:r>
              <a:rPr lang="en-US" dirty="0"/>
              <a:t>Click to add title</a:t>
            </a:r>
          </a:p>
        </p:txBody>
      </p:sp>
      <p:sp>
        <p:nvSpPr>
          <p:cNvPr id="2" name="Content Placeholder 2">
            <a:extLst>
              <a:ext uri="{FF2B5EF4-FFF2-40B4-BE49-F238E27FC236}">
                <a16:creationId xmlns:a16="http://schemas.microsoft.com/office/drawing/2014/main" id="{FEF27B53-079D-232F-8AA5-ED461B34E8D2}"/>
              </a:ext>
            </a:extLst>
          </p:cNvPr>
          <p:cNvSpPr>
            <a:spLocks noGrp="1"/>
          </p:cNvSpPr>
          <p:nvPr>
            <p:ph sz="quarter" idx="16" hasCustomPrompt="1"/>
          </p:nvPr>
        </p:nvSpPr>
        <p:spPr>
          <a:xfrm>
            <a:off x="4506741" y="3153103"/>
            <a:ext cx="7042335" cy="2648312"/>
          </a:xfrm>
        </p:spPr>
        <p:txBody>
          <a:bodyPr anchor="t">
            <a:normAutofit/>
          </a:bodyPr>
          <a:lstStyle>
            <a:lvl1pPr marL="0" indent="0">
              <a:lnSpc>
                <a:spcPct val="125000"/>
              </a:lnSpc>
              <a:spcAft>
                <a:spcPts val="600"/>
              </a:spcAft>
              <a:buNone/>
              <a:defRPr sz="1800" b="0"/>
            </a:lvl1pPr>
            <a:lvl2pPr>
              <a:lnSpc>
                <a:spcPct val="125000"/>
              </a:lnSpc>
              <a:spcAft>
                <a:spcPts val="600"/>
              </a:spcAft>
              <a:defRPr sz="1800"/>
            </a:lvl2pPr>
            <a:lvl3pPr>
              <a:lnSpc>
                <a:spcPct val="125000"/>
              </a:lnSpc>
              <a:spcAft>
                <a:spcPts val="600"/>
              </a:spcAft>
              <a:defRPr sz="1800"/>
            </a:lvl3pPr>
            <a:lvl4pPr>
              <a:lnSpc>
                <a:spcPct val="125000"/>
              </a:lnSpc>
              <a:spcAft>
                <a:spcPts val="600"/>
              </a:spcAft>
              <a:defRPr sz="1800"/>
            </a:lvl4pPr>
            <a:lvl5pPr>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1837301C-2B9B-4119-9002-BD6DB2AB87FB}"/>
              </a:ext>
              <a:ext uri="{C183D7F6-B498-43B3-948B-1728B52AA6E4}">
                <adec:decorative xmlns:adec="http://schemas.microsoft.com/office/drawing/2017/decorative" val="1"/>
              </a:ext>
            </a:extLst>
          </p:cNvPr>
          <p:cNvSpPr/>
          <p:nvPr userDrawn="1"/>
        </p:nvSpPr>
        <p:spPr>
          <a:xfrm>
            <a:off x="4041913" y="6144405"/>
            <a:ext cx="8150087" cy="7135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D12738D-D0ED-4899-A01C-42439B5B3E64}"/>
              </a:ext>
              <a:ext uri="{C183D7F6-B498-43B3-948B-1728B52AA6E4}">
                <adec:decorative xmlns:adec="http://schemas.microsoft.com/office/drawing/2017/decorative" val="1"/>
              </a:ext>
            </a:extLst>
          </p:cNvPr>
          <p:cNvSpPr/>
          <p:nvPr userDrawn="1"/>
        </p:nvSpPr>
        <p:spPr>
          <a:xfrm>
            <a:off x="0" y="6167615"/>
            <a:ext cx="398241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EED261D-45B9-40C1-8341-8B8B796E8AE2}"/>
              </a:ext>
              <a:ext uri="{C183D7F6-B498-43B3-948B-1728B52AA6E4}">
                <adec:decorative xmlns:adec="http://schemas.microsoft.com/office/drawing/2017/decorative" val="1"/>
              </a:ext>
            </a:extLst>
          </p:cNvPr>
          <p:cNvSpPr/>
          <p:nvPr userDrawn="1"/>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E23953F-BF80-48E0-8282-62907D6C29C6}"/>
              </a:ext>
              <a:ext uri="{C183D7F6-B498-43B3-948B-1728B52AA6E4}">
                <adec:decorative xmlns:adec="http://schemas.microsoft.com/office/drawing/2017/decorative" val="1"/>
              </a:ext>
            </a:extLst>
          </p:cNvPr>
          <p:cNvSpPr/>
          <p:nvPr userDrawn="1"/>
        </p:nvSpPr>
        <p:spPr>
          <a:xfrm>
            <a:off x="3986412"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ooter Placeholder 4">
            <a:extLst>
              <a:ext uri="{FF2B5EF4-FFF2-40B4-BE49-F238E27FC236}">
                <a16:creationId xmlns:a16="http://schemas.microsoft.com/office/drawing/2014/main" id="{4F4FDF97-2780-775F-9416-96F7A90662B2}"/>
              </a:ext>
            </a:extLst>
          </p:cNvPr>
          <p:cNvSpPr>
            <a:spLocks noGrp="1"/>
          </p:cNvSpPr>
          <p:nvPr>
            <p:ph type="ftr" sz="quarter" idx="11"/>
          </p:nvPr>
        </p:nvSpPr>
        <p:spPr>
          <a:xfrm>
            <a:off x="6172202" y="6309360"/>
            <a:ext cx="4280135" cy="457200"/>
          </a:xfrm>
        </p:spPr>
        <p:txBody>
          <a:bodyPr/>
          <a:lstStyle>
            <a:lvl1pPr algn="ctr">
              <a:defRPr>
                <a:effectLst/>
              </a:defRPr>
            </a:lvl1pPr>
          </a:lstStyle>
          <a:p>
            <a:r>
              <a:rPr lang="en-US" dirty="0"/>
              <a:t>Presentation Title</a:t>
            </a:r>
          </a:p>
        </p:txBody>
      </p:sp>
      <p:sp>
        <p:nvSpPr>
          <p:cNvPr id="24" name="Date Placeholder 3">
            <a:extLst>
              <a:ext uri="{FF2B5EF4-FFF2-40B4-BE49-F238E27FC236}">
                <a16:creationId xmlns:a16="http://schemas.microsoft.com/office/drawing/2014/main" id="{A03787D1-4AB7-2166-D4DB-A3878CBB24F1}"/>
              </a:ext>
            </a:extLst>
          </p:cNvPr>
          <p:cNvSpPr>
            <a:spLocks noGrp="1"/>
          </p:cNvSpPr>
          <p:nvPr>
            <p:ph type="dt" sz="half" idx="10"/>
          </p:nvPr>
        </p:nvSpPr>
        <p:spPr>
          <a:xfrm>
            <a:off x="4506511" y="6309360"/>
            <a:ext cx="1513289" cy="457200"/>
          </a:xfrm>
        </p:spPr>
        <p:txBody>
          <a:bodyPr/>
          <a:lstStyle>
            <a:lvl1pPr>
              <a:defRPr>
                <a:effectLst/>
              </a:defRPr>
            </a:lvl1pPr>
          </a:lstStyle>
          <a:p>
            <a:r>
              <a:rPr lang="en-US" dirty="0">
                <a:solidFill>
                  <a:schemeClr val="tx2"/>
                </a:solidFill>
              </a:rPr>
              <a:t>9/8/20XX</a:t>
            </a:r>
            <a:endParaRPr lang="en-US" dirty="0"/>
          </a:p>
        </p:txBody>
      </p:sp>
      <p:sp>
        <p:nvSpPr>
          <p:cNvPr id="25" name="Slide Number Placeholder 5">
            <a:extLst>
              <a:ext uri="{FF2B5EF4-FFF2-40B4-BE49-F238E27FC236}">
                <a16:creationId xmlns:a16="http://schemas.microsoft.com/office/drawing/2014/main" id="{4F8C5CD2-BF99-0846-2E4A-179E6C459F1A}"/>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818002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wo Content 3">
    <p:spTree>
      <p:nvGrpSpPr>
        <p:cNvPr id="1" name=""/>
        <p:cNvGrpSpPr/>
        <p:nvPr/>
      </p:nvGrpSpPr>
      <p:grpSpPr>
        <a:xfrm>
          <a:off x="0" y="0"/>
          <a:ext cx="0" cy="0"/>
          <a:chOff x="0" y="0"/>
          <a:chExt cx="0" cy="0"/>
        </a:xfrm>
      </p:grpSpPr>
      <p:sp useBgFill="1">
        <p:nvSpPr>
          <p:cNvPr id="2" name="Rectangle 1">
            <a:extLst>
              <a:ext uri="{FF2B5EF4-FFF2-40B4-BE49-F238E27FC236}">
                <a16:creationId xmlns:a16="http://schemas.microsoft.com/office/drawing/2014/main" id="{2A19A957-1FB5-43F8-B325-BBD9FEF23E88}"/>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0" name="Rectangle 19">
            <a:extLst>
              <a:ext uri="{FF2B5EF4-FFF2-40B4-BE49-F238E27FC236}">
                <a16:creationId xmlns:a16="http://schemas.microsoft.com/office/drawing/2014/main" id="{3FA5410A-92A6-4C0B-9D89-186B7DDB20BD}"/>
              </a:ext>
              <a:ext uri="{C183D7F6-B498-43B3-948B-1728B52AA6E4}">
                <adec:decorative xmlns:adec="http://schemas.microsoft.com/office/drawing/2017/decorative" val="1"/>
              </a:ext>
            </a:extLst>
          </p:cNvPr>
          <p:cNvSpPr/>
          <p:nvPr userDrawn="1"/>
        </p:nvSpPr>
        <p:spPr>
          <a:xfrm>
            <a:off x="0" y="0"/>
            <a:ext cx="12192000" cy="13516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1A26073-23A2-4B91-A128-79AA1BE93523}"/>
              </a:ext>
              <a:ext uri="{C183D7F6-B498-43B3-948B-1728B52AA6E4}">
                <adec:decorative xmlns:adec="http://schemas.microsoft.com/office/drawing/2017/decorative" val="1"/>
              </a:ext>
            </a:extLst>
          </p:cNvPr>
          <p:cNvSpPr/>
          <p:nvPr userDrawn="1"/>
        </p:nvSpPr>
        <p:spPr>
          <a:xfrm>
            <a:off x="1" y="1351619"/>
            <a:ext cx="12192000" cy="4749487"/>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14D5DFA-0CEA-43F0-98EE-6C9F741F7C96}"/>
              </a:ext>
              <a:ext uri="{C183D7F6-B498-43B3-948B-1728B52AA6E4}">
                <adec:decorative xmlns:adec="http://schemas.microsoft.com/office/drawing/2017/decorative" val="1"/>
              </a:ext>
            </a:extLst>
          </p:cNvPr>
          <p:cNvSpPr/>
          <p:nvPr userDrawn="1"/>
        </p:nvSpPr>
        <p:spPr>
          <a:xfrm>
            <a:off x="1" y="6107836"/>
            <a:ext cx="4651248" cy="750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5E19795B-1103-80EF-6098-1E8371D07DB8}"/>
              </a:ext>
            </a:extLst>
          </p:cNvPr>
          <p:cNvSpPr>
            <a:spLocks noGrp="1"/>
          </p:cNvSpPr>
          <p:nvPr>
            <p:ph type="title" hasCustomPrompt="1"/>
          </p:nvPr>
        </p:nvSpPr>
        <p:spPr>
          <a:xfrm>
            <a:off x="648935" y="91439"/>
            <a:ext cx="10900146" cy="1168739"/>
          </a:xfrm>
        </p:spPr>
        <p:txBody>
          <a:bodyPr tIns="182880" anchor="ctr" anchorCtr="0">
            <a:noAutofit/>
          </a:bodyPr>
          <a:lstStyle>
            <a:lvl1pPr>
              <a:lnSpc>
                <a:spcPct val="100000"/>
              </a:lnSpc>
              <a:defRPr sz="3200">
                <a:solidFill>
                  <a:schemeClr val="bg1"/>
                </a:solidFill>
              </a:defRPr>
            </a:lvl1pPr>
          </a:lstStyle>
          <a:p>
            <a:r>
              <a:rPr lang="en-US" dirty="0">
                <a:solidFill>
                  <a:schemeClr val="bg1"/>
                </a:solidFill>
              </a:rPr>
              <a:t>Click to add title</a:t>
            </a:r>
          </a:p>
        </p:txBody>
      </p:sp>
      <p:sp>
        <p:nvSpPr>
          <p:cNvPr id="3" name="Content Placeholder 2">
            <a:extLst>
              <a:ext uri="{FF2B5EF4-FFF2-40B4-BE49-F238E27FC236}">
                <a16:creationId xmlns:a16="http://schemas.microsoft.com/office/drawing/2014/main" id="{7ED4F766-C576-F298-E93A-CD0D832F8E4F}"/>
              </a:ext>
            </a:extLst>
          </p:cNvPr>
          <p:cNvSpPr>
            <a:spLocks noGrp="1"/>
          </p:cNvSpPr>
          <p:nvPr>
            <p:ph sz="quarter" idx="14" hasCustomPrompt="1"/>
          </p:nvPr>
        </p:nvSpPr>
        <p:spPr>
          <a:xfrm>
            <a:off x="648935" y="1646102"/>
            <a:ext cx="3819652" cy="4160520"/>
          </a:xfrm>
        </p:spPr>
        <p:txBody>
          <a:bodyPr anchor="t">
            <a:normAutofit/>
          </a:bodyPr>
          <a:lstStyle>
            <a:lvl1pPr>
              <a:lnSpc>
                <a:spcPct val="125000"/>
              </a:lnSpc>
              <a:spcAft>
                <a:spcPts val="600"/>
              </a:spcAft>
              <a:defRPr sz="1800" b="0"/>
            </a:lvl1pPr>
            <a:lvl2pPr>
              <a:lnSpc>
                <a:spcPct val="125000"/>
              </a:lnSpc>
              <a:spcAft>
                <a:spcPts val="600"/>
              </a:spcAft>
              <a:defRPr sz="1800"/>
            </a:lvl2pPr>
            <a:lvl3pPr>
              <a:lnSpc>
                <a:spcPct val="125000"/>
              </a:lnSpc>
              <a:spcAft>
                <a:spcPts val="600"/>
              </a:spcAft>
              <a:defRPr sz="1800"/>
            </a:lvl3pPr>
            <a:lvl4pPr>
              <a:lnSpc>
                <a:spcPct val="125000"/>
              </a:lnSpc>
              <a:spcAft>
                <a:spcPts val="600"/>
              </a:spcAft>
              <a:defRPr sz="1800"/>
            </a:lvl4pPr>
            <a:lvl5pPr>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a:extLst>
              <a:ext uri="{FF2B5EF4-FFF2-40B4-BE49-F238E27FC236}">
                <a16:creationId xmlns:a16="http://schemas.microsoft.com/office/drawing/2014/main" id="{8352712D-F957-4B22-8B50-BE10410FF895}"/>
              </a:ext>
              <a:ext uri="{C183D7F6-B498-43B3-948B-1728B52AA6E4}">
                <adec:decorative xmlns:adec="http://schemas.microsoft.com/office/drawing/2017/decorative" val="1"/>
              </a:ext>
            </a:extLst>
          </p:cNvPr>
          <p:cNvSpPr/>
          <p:nvPr userDrawn="1"/>
        </p:nvSpPr>
        <p:spPr>
          <a:xfrm>
            <a:off x="1524" y="6101107"/>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ooter Placeholder 29">
            <a:extLst>
              <a:ext uri="{FF2B5EF4-FFF2-40B4-BE49-F238E27FC236}">
                <a16:creationId xmlns:a16="http://schemas.microsoft.com/office/drawing/2014/main" id="{26FD74F8-42BB-4CB4-ABF1-5F149743B464}"/>
              </a:ext>
            </a:extLst>
          </p:cNvPr>
          <p:cNvSpPr>
            <a:spLocks noGrp="1"/>
          </p:cNvSpPr>
          <p:nvPr>
            <p:ph type="ftr" sz="quarter" idx="11"/>
          </p:nvPr>
        </p:nvSpPr>
        <p:spPr>
          <a:xfrm>
            <a:off x="642917" y="6309360"/>
            <a:ext cx="3423986" cy="457200"/>
          </a:xfrm>
        </p:spPr>
        <p:txBody>
          <a:bodyPr/>
          <a:lstStyle>
            <a:lvl1pPr>
              <a:defRPr>
                <a:solidFill>
                  <a:schemeClr val="bg1"/>
                </a:solidFill>
              </a:defRPr>
            </a:lvl1pPr>
          </a:lstStyle>
          <a:p>
            <a:r>
              <a:rPr lang="en-US" dirty="0"/>
              <a:t>Presentation Title</a:t>
            </a:r>
            <a:endParaRPr lang="en-US" dirty="0">
              <a:solidFill>
                <a:schemeClr val="bg1"/>
              </a:solidFill>
            </a:endParaRPr>
          </a:p>
        </p:txBody>
      </p:sp>
      <p:sp>
        <p:nvSpPr>
          <p:cNvPr id="10" name="Date Placeholder 28">
            <a:extLst>
              <a:ext uri="{FF2B5EF4-FFF2-40B4-BE49-F238E27FC236}">
                <a16:creationId xmlns:a16="http://schemas.microsoft.com/office/drawing/2014/main" id="{5B031752-6400-4BFB-979F-E2EE795E4B90}"/>
              </a:ext>
            </a:extLst>
          </p:cNvPr>
          <p:cNvSpPr>
            <a:spLocks noGrp="1"/>
          </p:cNvSpPr>
          <p:nvPr>
            <p:ph type="dt" sz="half" idx="10"/>
          </p:nvPr>
        </p:nvSpPr>
        <p:spPr>
          <a:xfrm>
            <a:off x="5373620" y="6309360"/>
            <a:ext cx="3411973" cy="457200"/>
          </a:xfrm>
        </p:spPr>
        <p:txBody>
          <a:bodyPr/>
          <a:lstStyle>
            <a:lvl1pPr>
              <a:defRPr>
                <a:solidFill>
                  <a:schemeClr val="tx2"/>
                </a:solidFill>
              </a:defRPr>
            </a:lvl1pPr>
          </a:lstStyle>
          <a:p>
            <a:r>
              <a:rPr lang="en-US" dirty="0"/>
              <a:t>9/8/20XX</a:t>
            </a:r>
          </a:p>
        </p:txBody>
      </p:sp>
      <p:sp>
        <p:nvSpPr>
          <p:cNvPr id="12" name="Slide Number Placeholder 30">
            <a:extLst>
              <a:ext uri="{FF2B5EF4-FFF2-40B4-BE49-F238E27FC236}">
                <a16:creationId xmlns:a16="http://schemas.microsoft.com/office/drawing/2014/main" id="{6A5CAEAF-7DEC-4B20-8B1E-301A9D0E684A}"/>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13" name="Rectangle 12">
            <a:extLst>
              <a:ext uri="{FF2B5EF4-FFF2-40B4-BE49-F238E27FC236}">
                <a16:creationId xmlns:a16="http://schemas.microsoft.com/office/drawing/2014/main" id="{70B696A3-EA34-4924-9037-E330B1CB890E}"/>
              </a:ext>
              <a:ext uri="{C183D7F6-B498-43B3-948B-1728B52AA6E4}">
                <adec:decorative xmlns:adec="http://schemas.microsoft.com/office/drawing/2017/decorative" val="1"/>
              </a:ext>
            </a:extLst>
          </p:cNvPr>
          <p:cNvSpPr/>
          <p:nvPr userDrawn="1"/>
        </p:nvSpPr>
        <p:spPr>
          <a:xfrm>
            <a:off x="4633798" y="6117631"/>
            <a:ext cx="64008" cy="7403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2">
            <a:extLst>
              <a:ext uri="{FF2B5EF4-FFF2-40B4-BE49-F238E27FC236}">
                <a16:creationId xmlns:a16="http://schemas.microsoft.com/office/drawing/2014/main" id="{2E94D0A7-4358-49BF-96EE-8DEB6F4DCF56}"/>
              </a:ext>
            </a:extLst>
          </p:cNvPr>
          <p:cNvSpPr>
            <a:spLocks noGrp="1"/>
          </p:cNvSpPr>
          <p:nvPr>
            <p:ph sz="quarter" idx="19" hasCustomPrompt="1"/>
          </p:nvPr>
        </p:nvSpPr>
        <p:spPr>
          <a:xfrm>
            <a:off x="4679661" y="1646102"/>
            <a:ext cx="6863403" cy="4160520"/>
          </a:xfrm>
        </p:spPr>
        <p:txBody>
          <a:bodyPr anchor="t">
            <a:normAutofit/>
          </a:bodyPr>
          <a:lstStyle>
            <a:lvl1pPr marL="0" indent="0">
              <a:lnSpc>
                <a:spcPct val="125000"/>
              </a:lnSpc>
              <a:spcAft>
                <a:spcPts val="600"/>
              </a:spcAft>
              <a:buNone/>
              <a:defRPr sz="1800" b="0"/>
            </a:lvl1pPr>
            <a:lvl2pPr marL="283464">
              <a:lnSpc>
                <a:spcPct val="125000"/>
              </a:lnSpc>
              <a:spcAft>
                <a:spcPts val="600"/>
              </a:spcAft>
              <a:defRPr sz="1800"/>
            </a:lvl2pPr>
            <a:lvl3pPr marL="566928">
              <a:lnSpc>
                <a:spcPct val="125000"/>
              </a:lnSpc>
              <a:spcAft>
                <a:spcPts val="600"/>
              </a:spcAft>
              <a:defRPr sz="1800"/>
            </a:lvl3pPr>
            <a:lvl4pPr marL="850392">
              <a:lnSpc>
                <a:spcPct val="125000"/>
              </a:lnSpc>
              <a:spcAft>
                <a:spcPts val="600"/>
              </a:spcAft>
              <a:defRPr sz="1800"/>
            </a:lvl4pPr>
            <a:lvl5pPr marL="1133856">
              <a:lnSpc>
                <a:spcPct val="125000"/>
              </a:lnSpc>
              <a:spcAft>
                <a:spcPts val="6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31736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9/8/20XX</a:t>
            </a:r>
            <a:endParaRPr lang="en-US" dirty="0"/>
          </a:p>
        </p:txBody>
      </p:sp>
      <p:sp>
        <p:nvSpPr>
          <p:cNvPr id="5" name="Footer Placeholder 4"/>
          <p:cNvSpPr>
            <a:spLocks noGrp="1"/>
          </p:cNvSpPr>
          <p:nvPr>
            <p:ph type="ftr" sz="quarter" idx="11"/>
          </p:nvPr>
        </p:nvSpPr>
        <p:spPr/>
        <p:txBody>
          <a:bodyPr/>
          <a:lstStyle/>
          <a:p>
            <a:r>
              <a:rPr lang="en-US"/>
              <a:t>Presentation Title</a:t>
            </a:r>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120849448"/>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ontent 1">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23DC2F0A-1748-49AE-AF72-D6BBB4F8FEC3}"/>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83DF7B1-E0C5-4E09-BB5C-F11EA14D7C95}"/>
              </a:ext>
              <a:ext uri="{C183D7F6-B498-43B3-948B-1728B52AA6E4}">
                <adec:decorative xmlns:adec="http://schemas.microsoft.com/office/drawing/2017/decorative" val="1"/>
              </a:ext>
            </a:extLst>
          </p:cNvPr>
          <p:cNvSpPr/>
          <p:nvPr userDrawn="1"/>
        </p:nvSpPr>
        <p:spPr>
          <a:xfrm>
            <a:off x="0" y="866789"/>
            <a:ext cx="6833381"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BBC678EC-E47C-4AC2-A75A-7022CECD0031}"/>
              </a:ext>
            </a:extLst>
          </p:cNvPr>
          <p:cNvSpPr>
            <a:spLocks noGrp="1"/>
          </p:cNvSpPr>
          <p:nvPr>
            <p:ph type="title" hasCustomPrompt="1"/>
          </p:nvPr>
        </p:nvSpPr>
        <p:spPr>
          <a:xfrm>
            <a:off x="1434622" y="848455"/>
            <a:ext cx="5102365" cy="2601914"/>
          </a:xfrm>
        </p:spPr>
        <p:txBody>
          <a:bodyPr tIns="182880" anchor="ctr" anchorCtr="0">
            <a:noAutofit/>
          </a:bodyPr>
          <a:lstStyle>
            <a:lvl1pPr>
              <a:lnSpc>
                <a:spcPct val="100000"/>
              </a:lnSpc>
              <a:defRPr sz="3200" cap="all" baseline="0">
                <a:solidFill>
                  <a:schemeClr val="bg1"/>
                </a:solidFill>
              </a:defRPr>
            </a:lvl1pPr>
          </a:lstStyle>
          <a:p>
            <a:r>
              <a:rPr lang="en-US" dirty="0">
                <a:solidFill>
                  <a:schemeClr val="bg1"/>
                </a:solidFill>
              </a:rPr>
              <a:t>CLICK TO ADD TITLE</a:t>
            </a:r>
          </a:p>
        </p:txBody>
      </p:sp>
      <p:sp>
        <p:nvSpPr>
          <p:cNvPr id="9" name="Rectangle 8">
            <a:extLst>
              <a:ext uri="{FF2B5EF4-FFF2-40B4-BE49-F238E27FC236}">
                <a16:creationId xmlns:a16="http://schemas.microsoft.com/office/drawing/2014/main" id="{5E74E69A-5ABD-42DF-A2B0-997A626257D4}"/>
              </a:ext>
              <a:ext uri="{C183D7F6-B498-43B3-948B-1728B52AA6E4}">
                <adec:decorative xmlns:adec="http://schemas.microsoft.com/office/drawing/2017/decorative" val="1"/>
              </a:ext>
            </a:extLst>
          </p:cNvPr>
          <p:cNvSpPr/>
          <p:nvPr userDrawn="1"/>
        </p:nvSpPr>
        <p:spPr>
          <a:xfrm>
            <a:off x="-3063" y="920164"/>
            <a:ext cx="1070775" cy="24661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C2B6D0A-4A1F-4B59-B429-AD3FABC74F33}"/>
              </a:ext>
              <a:ext uri="{C183D7F6-B498-43B3-948B-1728B52AA6E4}">
                <adec:decorative xmlns:adec="http://schemas.microsoft.com/office/drawing/2017/decorative" val="1"/>
              </a:ext>
            </a:extLst>
          </p:cNvPr>
          <p:cNvSpPr/>
          <p:nvPr userDrawn="1"/>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2B66529-F6B7-4C1C-8291-8139628DF6C0}"/>
              </a:ext>
              <a:ext uri="{C183D7F6-B498-43B3-948B-1728B52AA6E4}">
                <adec:decorative xmlns:adec="http://schemas.microsoft.com/office/drawing/2017/decorative" val="1"/>
              </a:ext>
            </a:extLst>
          </p:cNvPr>
          <p:cNvSpPr/>
          <p:nvPr userDrawn="1"/>
        </p:nvSpPr>
        <p:spPr>
          <a:xfrm>
            <a:off x="0" y="848456"/>
            <a:ext cx="6833382" cy="7170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72245B9-34B5-4F89-8EA6-C018B9D4FA46}"/>
              </a:ext>
              <a:ext uri="{C183D7F6-B498-43B3-948B-1728B52AA6E4}">
                <adec:decorative xmlns:adec="http://schemas.microsoft.com/office/drawing/2017/decorative" val="1"/>
              </a:ext>
            </a:extLst>
          </p:cNvPr>
          <p:cNvSpPr/>
          <p:nvPr userDrawn="1"/>
        </p:nvSpPr>
        <p:spPr>
          <a:xfrm>
            <a:off x="6858023" y="3442673"/>
            <a:ext cx="5333977" cy="34153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690814BE-76E8-43EC-9616-A1F02F053AD5}"/>
              </a:ext>
              <a:ext uri="{C183D7F6-B498-43B3-948B-1728B52AA6E4}">
                <adec:decorative xmlns:adec="http://schemas.microsoft.com/office/drawing/2017/decorative" val="1"/>
              </a:ext>
            </a:extLst>
          </p:cNvPr>
          <p:cNvSpPr/>
          <p:nvPr userDrawn="1"/>
        </p:nvSpPr>
        <p:spPr>
          <a:xfrm>
            <a:off x="0" y="3396996"/>
            <a:ext cx="1219200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F8AAA0A6-9D4B-4AA2-82F0-77E5ECF4B647}"/>
              </a:ext>
            </a:extLst>
          </p:cNvPr>
          <p:cNvSpPr>
            <a:spLocks noGrp="1"/>
          </p:cNvSpPr>
          <p:nvPr>
            <p:ph idx="1" hasCustomPrompt="1"/>
          </p:nvPr>
        </p:nvSpPr>
        <p:spPr>
          <a:xfrm>
            <a:off x="7386762" y="3928342"/>
            <a:ext cx="4162319" cy="2285000"/>
          </a:xfrm>
        </p:spPr>
        <p:txBody>
          <a:bodyPr anchor="ctr">
            <a:normAutofit/>
          </a:bodyPr>
          <a:lstStyle>
            <a:lvl1pPr marL="0" indent="0">
              <a:lnSpc>
                <a:spcPct val="100000"/>
              </a:lnSpc>
              <a:spcAft>
                <a:spcPts val="600"/>
              </a:spcAft>
              <a:buNone/>
              <a:defRPr sz="1800" b="0"/>
            </a:lvl1pPr>
          </a:lstStyle>
          <a:p>
            <a:r>
              <a:rPr lang="en-US" dirty="0"/>
              <a:t>Click to add text</a:t>
            </a:r>
          </a:p>
        </p:txBody>
      </p:sp>
      <p:sp>
        <p:nvSpPr>
          <p:cNvPr id="17" name="Footer Placeholder 12">
            <a:extLst>
              <a:ext uri="{FF2B5EF4-FFF2-40B4-BE49-F238E27FC236}">
                <a16:creationId xmlns:a16="http://schemas.microsoft.com/office/drawing/2014/main" id="{8E3FFD99-95F0-47A4-8642-FB9FECEC4F37}"/>
              </a:ext>
            </a:extLst>
          </p:cNvPr>
          <p:cNvSpPr>
            <a:spLocks noGrp="1"/>
          </p:cNvSpPr>
          <p:nvPr>
            <p:ph type="ftr" sz="quarter" idx="11"/>
          </p:nvPr>
        </p:nvSpPr>
        <p:spPr>
          <a:xfrm>
            <a:off x="1525917" y="6309360"/>
            <a:ext cx="4946592" cy="457200"/>
          </a:xfrm>
        </p:spPr>
        <p:txBody>
          <a:bodyPr/>
          <a:lstStyle>
            <a:lvl1pPr>
              <a:defRPr lang="en-US" sz="1200" kern="1200" spc="150" baseline="0" dirty="0">
                <a:solidFill>
                  <a:schemeClr val="tx1">
                    <a:lumMod val="75000"/>
                    <a:lumOff val="25000"/>
                  </a:schemeClr>
                </a:solidFill>
                <a:latin typeface="+mj-lt"/>
                <a:ea typeface="+mn-ea"/>
                <a:cs typeface="+mn-cs"/>
              </a:defRPr>
            </a:lvl1pPr>
          </a:lstStyle>
          <a:p>
            <a:r>
              <a:rPr lang="en-US" dirty="0"/>
              <a:t>Presentation Title</a:t>
            </a:r>
          </a:p>
        </p:txBody>
      </p:sp>
      <p:sp>
        <p:nvSpPr>
          <p:cNvPr id="18" name="Rectangle 17">
            <a:extLst>
              <a:ext uri="{FF2B5EF4-FFF2-40B4-BE49-F238E27FC236}">
                <a16:creationId xmlns:a16="http://schemas.microsoft.com/office/drawing/2014/main" id="{94727536-E532-4015-A178-0ABB6B09C661}"/>
              </a:ext>
              <a:ext uri="{C183D7F6-B498-43B3-948B-1728B52AA6E4}">
                <adec:decorative xmlns:adec="http://schemas.microsoft.com/office/drawing/2017/decorative" val="1"/>
              </a:ext>
            </a:extLst>
          </p:cNvPr>
          <p:cNvSpPr/>
          <p:nvPr userDrawn="1"/>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ate Placeholder 11">
            <a:extLst>
              <a:ext uri="{FF2B5EF4-FFF2-40B4-BE49-F238E27FC236}">
                <a16:creationId xmlns:a16="http://schemas.microsoft.com/office/drawing/2014/main" id="{22977876-C29D-4D32-9948-303465AEC312}"/>
              </a:ext>
            </a:extLst>
          </p:cNvPr>
          <p:cNvSpPr>
            <a:spLocks noGrp="1"/>
          </p:cNvSpPr>
          <p:nvPr>
            <p:ph type="dt" sz="half" idx="10"/>
          </p:nvPr>
        </p:nvSpPr>
        <p:spPr>
          <a:xfrm>
            <a:off x="7377730" y="6309360"/>
            <a:ext cx="2736329" cy="457200"/>
          </a:xfrm>
        </p:spPr>
        <p:txBody>
          <a:bodyPr/>
          <a:lstStyle/>
          <a:p>
            <a:r>
              <a:rPr lang="en-US" dirty="0"/>
              <a:t>9/8/20XX</a:t>
            </a:r>
          </a:p>
        </p:txBody>
      </p:sp>
      <p:sp>
        <p:nvSpPr>
          <p:cNvPr id="20" name="Slide Number Placeholder 15">
            <a:extLst>
              <a:ext uri="{FF2B5EF4-FFF2-40B4-BE49-F238E27FC236}">
                <a16:creationId xmlns:a16="http://schemas.microsoft.com/office/drawing/2014/main" id="{6A7BC11E-2EF0-4989-9A7E-7AB377DB8534}"/>
              </a:ext>
            </a:extLst>
          </p:cNvPr>
          <p:cNvSpPr>
            <a:spLocks noGrp="1"/>
          </p:cNvSpPr>
          <p:nvPr>
            <p:ph type="sldNum" sz="quarter" idx="12"/>
          </p:nvPr>
        </p:nvSpPr>
        <p:spPr>
          <a:xfrm>
            <a:off x="10569202" y="6309360"/>
            <a:ext cx="979879" cy="457200"/>
          </a:xfrm>
        </p:spPr>
        <p:txBody>
          <a:bodyPr/>
          <a:lstStyle>
            <a:lvl1pPr>
              <a:defRPr sz="1200" b="0"/>
            </a:lvl1pPr>
          </a:lstStyle>
          <a:p>
            <a:fld id="{FAEF9944-A4F6-4C59-AEBD-678D6480B8EA}" type="slidenum">
              <a:rPr lang="en-US" smtClean="0"/>
              <a:pPr/>
              <a:t>‹#›</a:t>
            </a:fld>
            <a:endParaRPr lang="en-US" dirty="0"/>
          </a:p>
        </p:txBody>
      </p:sp>
      <p:sp>
        <p:nvSpPr>
          <p:cNvPr id="2" name="Rectangle 1">
            <a:extLst>
              <a:ext uri="{FF2B5EF4-FFF2-40B4-BE49-F238E27FC236}">
                <a16:creationId xmlns:a16="http://schemas.microsoft.com/office/drawing/2014/main" id="{50557ABF-B75C-BD78-1A04-E483A57A9491}"/>
              </a:ext>
              <a:ext uri="{C183D7F6-B498-43B3-948B-1728B52AA6E4}">
                <adec:decorative xmlns:adec="http://schemas.microsoft.com/office/drawing/2017/decorative" val="1"/>
              </a:ext>
            </a:extLst>
          </p:cNvPr>
          <p:cNvSpPr/>
          <p:nvPr userDrawn="1"/>
        </p:nvSpPr>
        <p:spPr>
          <a:xfrm>
            <a:off x="1067712" y="0"/>
            <a:ext cx="5728216" cy="8455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018385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EA8D8870-8337-4ABD-9EA6-3D5AAB7E42D9}"/>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AC3B2DB-2CCA-4BD4-8D63-98257049E273}"/>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itle 1">
            <a:extLst>
              <a:ext uri="{FF2B5EF4-FFF2-40B4-BE49-F238E27FC236}">
                <a16:creationId xmlns:a16="http://schemas.microsoft.com/office/drawing/2014/main" id="{324DAAC3-FA37-4838-A298-327679F99F8A}"/>
              </a:ext>
            </a:extLst>
          </p:cNvPr>
          <p:cNvSpPr>
            <a:spLocks noGrp="1"/>
          </p:cNvSpPr>
          <p:nvPr>
            <p:ph type="ctrTitle" hasCustomPrompt="1"/>
          </p:nvPr>
        </p:nvSpPr>
        <p:spPr>
          <a:xfrm>
            <a:off x="1386629" y="825687"/>
            <a:ext cx="9643772" cy="5201730"/>
          </a:xfrm>
        </p:spPr>
        <p:txBody>
          <a:bodyPr tIns="182880" anchor="ctr" anchorCtr="0">
            <a:noAutofit/>
          </a:bodyPr>
          <a:lstStyle>
            <a:lvl1pPr algn="l">
              <a:lnSpc>
                <a:spcPct val="100000"/>
              </a:lnSpc>
              <a:defRPr sz="4800" cap="all" baseline="0">
                <a:solidFill>
                  <a:schemeClr val="bg1"/>
                </a:solidFill>
              </a:defRPr>
            </a:lvl1pPr>
          </a:lstStyle>
          <a:p>
            <a:r>
              <a:rPr lang="en-US" sz="4400" dirty="0">
                <a:solidFill>
                  <a:schemeClr val="bg1"/>
                </a:solidFill>
              </a:rPr>
              <a:t>CLICK TO ADD TITLE</a:t>
            </a:r>
          </a:p>
        </p:txBody>
      </p:sp>
      <p:sp>
        <p:nvSpPr>
          <p:cNvPr id="56" name="Rectangle 55">
            <a:extLst>
              <a:ext uri="{FF2B5EF4-FFF2-40B4-BE49-F238E27FC236}">
                <a16:creationId xmlns:a16="http://schemas.microsoft.com/office/drawing/2014/main" id="{FB792E4C-AD3B-4E88-8540-E75759746368}"/>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A32632F-9ED1-4328-BBE3-B4E014156A29}"/>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A124D3C-01E3-4B96-BDF0-54851D1739D0}"/>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7A64FF-37A7-4837-8033-CBEA22697ECA}"/>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3FC0C09F-8990-542B-199E-E6FADE2FEEFB}"/>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1F6F60C3-341E-9533-2415-66360A254A78}"/>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94753914"/>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r>
              <a:rPr lang="en-US"/>
              <a:t>9/8/20XX</a:t>
            </a:r>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r>
              <a:rPr lang="en-US"/>
              <a:t>Presentation Title</a:t>
            </a:r>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75343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9/8/20XX</a:t>
            </a:r>
            <a:endParaRPr lang="en-US" dirty="0"/>
          </a:p>
        </p:txBody>
      </p:sp>
      <p:sp>
        <p:nvSpPr>
          <p:cNvPr id="6" name="Footer Placeholder 5"/>
          <p:cNvSpPr>
            <a:spLocks noGrp="1"/>
          </p:cNvSpPr>
          <p:nvPr>
            <p:ph type="ftr" sz="quarter" idx="11"/>
          </p:nvPr>
        </p:nvSpPr>
        <p:spPr/>
        <p:txBody>
          <a:bodyPr/>
          <a:lstStyle/>
          <a:p>
            <a:r>
              <a:rPr lang="en-US"/>
              <a:t>Presentation Title</a:t>
            </a:r>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875859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9/8/20XX</a:t>
            </a:r>
            <a:endParaRPr lang="en-US" dirty="0"/>
          </a:p>
        </p:txBody>
      </p:sp>
      <p:sp>
        <p:nvSpPr>
          <p:cNvPr id="8" name="Footer Placeholder 7"/>
          <p:cNvSpPr>
            <a:spLocks noGrp="1"/>
          </p:cNvSpPr>
          <p:nvPr>
            <p:ph type="ftr" sz="quarter" idx="11"/>
          </p:nvPr>
        </p:nvSpPr>
        <p:spPr/>
        <p:txBody>
          <a:bodyPr/>
          <a:lstStyle/>
          <a:p>
            <a:r>
              <a:rPr lang="en-US"/>
              <a:t>Presentation Title</a:t>
            </a:r>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pPr/>
              <a:t>‹#›</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415215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1/11/2026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 useBgFill="1">
        <p:nvSpPr>
          <p:cNvPr id="6" name="Rectangle 5">
            <a:extLst>
              <a:ext uri="{FF2B5EF4-FFF2-40B4-BE49-F238E27FC236}">
                <a16:creationId xmlns:a16="http://schemas.microsoft.com/office/drawing/2014/main" id="{94837D5C-EE88-BE2B-5940-6A8E20CAEEC6}"/>
              </a:ext>
              <a:ext uri="{C183D7F6-B498-43B3-948B-1728B52AA6E4}">
                <adec:decorative xmlns:adec="http://schemas.microsoft.com/office/drawing/2017/decorative" val="1"/>
              </a:ext>
            </a:extLst>
          </p:cNvPr>
          <p:cNvSpPr/>
          <p:nvPr userDrawn="1"/>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7D6331A-AE6C-3009-DDD4-1671FF7E0F3D}"/>
              </a:ext>
              <a:ext uri="{C183D7F6-B498-43B3-948B-1728B52AA6E4}">
                <adec:decorative xmlns:adec="http://schemas.microsoft.com/office/drawing/2017/decorative" val="1"/>
              </a:ext>
            </a:extLst>
          </p:cNvPr>
          <p:cNvSpPr/>
          <p:nvPr userDrawn="1"/>
        </p:nvSpPr>
        <p:spPr>
          <a:xfrm>
            <a:off x="0" y="825689"/>
            <a:ext cx="12192000" cy="520173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38D7D28B-DE67-0B99-CDEB-A037FFC568ED}"/>
              </a:ext>
              <a:ext uri="{C183D7F6-B498-43B3-948B-1728B52AA6E4}">
                <adec:decorative xmlns:adec="http://schemas.microsoft.com/office/drawing/2017/decorative" val="1"/>
              </a:ext>
            </a:extLst>
          </p:cNvPr>
          <p:cNvSpPr/>
          <p:nvPr userDrawn="1"/>
        </p:nvSpPr>
        <p:spPr>
          <a:xfrm>
            <a:off x="-1" y="889696"/>
            <a:ext cx="1070775" cy="5077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58B9F3E3-6134-5423-F75E-B36E71A65278}"/>
              </a:ext>
              <a:ext uri="{C183D7F6-B498-43B3-948B-1728B52AA6E4}">
                <adec:decorative xmlns:adec="http://schemas.microsoft.com/office/drawing/2017/decorative" val="1"/>
              </a:ext>
            </a:extLst>
          </p:cNvPr>
          <p:cNvSpPr/>
          <p:nvPr userDrawn="1"/>
        </p:nvSpPr>
        <p:spPr>
          <a:xfrm rot="5400000">
            <a:off x="-236512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B1F677F-A1EC-4CDA-E80E-4B3695465156}"/>
              </a:ext>
              <a:ext uri="{C183D7F6-B498-43B3-948B-1728B52AA6E4}">
                <adec:decorative xmlns:adec="http://schemas.microsoft.com/office/drawing/2017/decorative" val="1"/>
              </a:ext>
            </a:extLst>
          </p:cNvPr>
          <p:cNvSpPr/>
          <p:nvPr userDrawn="1"/>
        </p:nvSpPr>
        <p:spPr>
          <a:xfrm rot="5400000">
            <a:off x="765851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F1E2C06-C49E-A5AA-07A3-D134EFA3D29E}"/>
              </a:ext>
              <a:ext uri="{C183D7F6-B498-43B3-948B-1728B52AA6E4}">
                <adec:decorative xmlns:adec="http://schemas.microsoft.com/office/drawing/2017/decorative" val="1"/>
              </a:ext>
            </a:extLst>
          </p:cNvPr>
          <p:cNvSpPr/>
          <p:nvPr userDrawn="1"/>
        </p:nvSpPr>
        <p:spPr>
          <a:xfrm>
            <a:off x="11119516" y="896046"/>
            <a:ext cx="1070775" cy="50777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2BA39D8-E4F7-CD36-B80A-49D228C0FCA3}"/>
              </a:ext>
              <a:ext uri="{C183D7F6-B498-43B3-948B-1728B52AA6E4}">
                <adec:decorative xmlns:adec="http://schemas.microsoft.com/office/drawing/2017/decorative" val="1"/>
              </a:ext>
            </a:extLst>
          </p:cNvPr>
          <p:cNvSpPr/>
          <p:nvPr userDrawn="1"/>
        </p:nvSpPr>
        <p:spPr>
          <a:xfrm>
            <a:off x="11119516" y="0"/>
            <a:ext cx="1070775" cy="8256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06F4721-4B2C-0638-8409-054F6738EAFD}"/>
              </a:ext>
              <a:ext uri="{C183D7F6-B498-43B3-948B-1728B52AA6E4}">
                <adec:decorative xmlns:adec="http://schemas.microsoft.com/office/drawing/2017/decorative" val="1"/>
              </a:ext>
            </a:extLst>
          </p:cNvPr>
          <p:cNvSpPr/>
          <p:nvPr userDrawn="1"/>
        </p:nvSpPr>
        <p:spPr>
          <a:xfrm>
            <a:off x="11119515" y="6027421"/>
            <a:ext cx="1070775" cy="8305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5789478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r>
              <a:rPr lang="en-US"/>
              <a:t>9/8/20XX</a:t>
            </a:r>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938225541"/>
      </p:ext>
    </p:extLst>
  </p:cSld>
  <p:clrMapOvr>
    <a:masterClrMapping/>
  </p:clrMapOvr>
  <p:hf sldNum="0" hdr="0" ftr="0" dt="0"/>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r>
              <a:rPr lang="en-US"/>
              <a:t>9/8/20XX</a:t>
            </a:r>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r>
              <a:rPr lang="en-US"/>
              <a:t>Presentation Title</a:t>
            </a:r>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804140893"/>
      </p:ext>
    </p:extLst>
  </p:cSld>
  <p:clrMapOvr>
    <a:masterClrMapping/>
  </p:clrMapOvr>
  <p:hf sldNum="0" hdr="0" ftr="0" dt="0"/>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r>
              <a:rPr lang="en-US"/>
              <a:t>9/8/20XX</a:t>
            </a:r>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r>
              <a:rPr lang="en-US"/>
              <a:t>Presentation Title</a:t>
            </a:r>
            <a:endParaRPr lang="en-US" dirty="0"/>
          </a:p>
        </p:txBody>
      </p:sp>
    </p:spTree>
    <p:extLst>
      <p:ext uri="{BB962C8B-B14F-4D97-AF65-F5344CB8AC3E}">
        <p14:creationId xmlns:p14="http://schemas.microsoft.com/office/powerpoint/2010/main" val="137063196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r>
              <a:rPr lang="en-US"/>
              <a:t>9/8/20XX</a:t>
            </a:r>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r>
              <a:rPr lang="en-US"/>
              <a:t>Presentation Title</a:t>
            </a:r>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75489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5" r:id="rId18"/>
    <p:sldLayoutId id="2147483707" r:id="rId19"/>
    <p:sldLayoutId id="2147483709" r:id="rId20"/>
    <p:sldLayoutId id="2147483682" r:id="rId21"/>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picpedia.org/chalkboard/c/constitutional-amendments.html" TargetMode="External"/><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hyperlink" Target="https://exeterobserver.org/2025/04/28/2025-exeter-devon-local-elections-ballot-when-where-how-to-vote-person-post-proxy-voter-identification-requiremen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ctr">
            <a:normAutofit/>
          </a:bodyPr>
          <a:lstStyle/>
          <a:p>
            <a:r>
              <a:rPr lang="en-US" dirty="0"/>
              <a:t>THE SECRETARIAL ELECTION PROCESS </a:t>
            </a:r>
          </a:p>
        </p:txBody>
      </p:sp>
    </p:spTree>
    <p:extLst>
      <p:ext uri="{BB962C8B-B14F-4D97-AF65-F5344CB8AC3E}">
        <p14:creationId xmlns:p14="http://schemas.microsoft.com/office/powerpoint/2010/main" val="2323907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14B6A3-5F3E-4909-8ED5-87FE82492264}"/>
              </a:ext>
            </a:extLst>
          </p:cNvPr>
          <p:cNvSpPr>
            <a:spLocks noGrp="1"/>
          </p:cNvSpPr>
          <p:nvPr>
            <p:ph type="ctrTitle"/>
          </p:nvPr>
        </p:nvSpPr>
        <p:spPr/>
        <p:txBody>
          <a:bodyPr vert="horz" lIns="109728" tIns="109728" rIns="109728" bIns="91440" rtlCol="0" anchor="b">
            <a:normAutofit/>
          </a:bodyPr>
          <a:lstStyle/>
          <a:p>
            <a:r>
              <a:rPr lang="en-US" dirty="0"/>
              <a:t>Election results</a:t>
            </a:r>
          </a:p>
        </p:txBody>
      </p:sp>
      <p:sp>
        <p:nvSpPr>
          <p:cNvPr id="6" name="Text Placeholder 5">
            <a:extLst>
              <a:ext uri="{FF2B5EF4-FFF2-40B4-BE49-F238E27FC236}">
                <a16:creationId xmlns:a16="http://schemas.microsoft.com/office/drawing/2014/main" id="{7C94F61A-46C1-B831-7EC4-687DF1C757C5}"/>
              </a:ext>
            </a:extLst>
          </p:cNvPr>
          <p:cNvSpPr>
            <a:spLocks noGrp="1"/>
          </p:cNvSpPr>
          <p:nvPr>
            <p:ph type="body" sz="quarter" idx="10"/>
          </p:nvPr>
        </p:nvSpPr>
        <p:spPr/>
        <p:txBody>
          <a:bodyPr/>
          <a:lstStyle/>
          <a:p>
            <a:r>
              <a:rPr lang="en-US" dirty="0"/>
              <a:t>The BIA issues a Certificate of Results of Election. If the document is approved or ratified by the Tribal citizens, the results are certified as a final agency action.</a:t>
            </a:r>
          </a:p>
        </p:txBody>
      </p:sp>
    </p:spTree>
    <p:extLst>
      <p:ext uri="{BB962C8B-B14F-4D97-AF65-F5344CB8AC3E}">
        <p14:creationId xmlns:p14="http://schemas.microsoft.com/office/powerpoint/2010/main" val="3111549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4FCA7-95EF-70C1-1621-DF53EAB55172}"/>
              </a:ext>
            </a:extLst>
          </p:cNvPr>
          <p:cNvSpPr>
            <a:spLocks noGrp="1"/>
          </p:cNvSpPr>
          <p:nvPr>
            <p:ph type="title"/>
          </p:nvPr>
        </p:nvSpPr>
        <p:spPr/>
        <p:txBody>
          <a:bodyPr/>
          <a:lstStyle/>
          <a:p>
            <a:r>
              <a:rPr lang="en-US" dirty="0"/>
              <a:t>KEY DATES</a:t>
            </a:r>
          </a:p>
        </p:txBody>
      </p:sp>
      <p:sp>
        <p:nvSpPr>
          <p:cNvPr id="3" name="Content Placeholder 2">
            <a:extLst>
              <a:ext uri="{FF2B5EF4-FFF2-40B4-BE49-F238E27FC236}">
                <a16:creationId xmlns:a16="http://schemas.microsoft.com/office/drawing/2014/main" id="{0055F652-CFDE-99B3-2F33-0085AC4F5FEA}"/>
              </a:ext>
            </a:extLst>
          </p:cNvPr>
          <p:cNvSpPr>
            <a:spLocks noGrp="1"/>
          </p:cNvSpPr>
          <p:nvPr>
            <p:ph sz="quarter" idx="14"/>
          </p:nvPr>
        </p:nvSpPr>
        <p:spPr>
          <a:xfrm>
            <a:off x="648934" y="1646102"/>
            <a:ext cx="5287171" cy="4160520"/>
          </a:xfrm>
        </p:spPr>
        <p:txBody>
          <a:bodyPr>
            <a:normAutofit fontScale="55000" lnSpcReduction="20000"/>
          </a:bodyPr>
          <a:lstStyle/>
          <a:p>
            <a:r>
              <a:rPr lang="en-US" sz="2100" dirty="0"/>
              <a:t>Establish Election Board: Local Bureau Official appoints a BIA employee as the chair and notifies the Tribe to appoint at least two Tribal citizens/members to the Secretarial Election Board - After authorization. </a:t>
            </a:r>
          </a:p>
          <a:p>
            <a:r>
              <a:rPr lang="en-US" sz="2100" dirty="0"/>
              <a:t>Board sets election date: The Election Board holds its first meeting to set the election date and other key deadlines - Within 5 days of the Board's appointment.</a:t>
            </a:r>
          </a:p>
          <a:p>
            <a:r>
              <a:rPr lang="en-US" sz="2100" dirty="0"/>
              <a:t>Mail election notice packets: Election </a:t>
            </a:r>
            <a:r>
              <a:rPr lang="en-US" sz="2400" dirty="0"/>
              <a:t>notice</a:t>
            </a:r>
            <a:r>
              <a:rPr lang="en-US" sz="2100" dirty="0"/>
              <a:t> packets are sent to all eligible voters, including voter registration forms and instructions - At least 30 days, but no more than 60 days, before the election date. </a:t>
            </a:r>
          </a:p>
          <a:p>
            <a:r>
              <a:rPr lang="en-US" sz="2100" dirty="0"/>
              <a:t>Voter challenges: Tribal citizens/members can challenge the voter list. The Board resolves all challenges.</a:t>
            </a:r>
          </a:p>
          <a:p>
            <a:endParaRPr lang="en-US" dirty="0"/>
          </a:p>
        </p:txBody>
      </p:sp>
      <p:sp>
        <p:nvSpPr>
          <p:cNvPr id="4" name="Content Placeholder 3">
            <a:extLst>
              <a:ext uri="{FF2B5EF4-FFF2-40B4-BE49-F238E27FC236}">
                <a16:creationId xmlns:a16="http://schemas.microsoft.com/office/drawing/2014/main" id="{D4AF195D-D4F8-C7A1-57D3-30E11B7A30F2}"/>
              </a:ext>
            </a:extLst>
          </p:cNvPr>
          <p:cNvSpPr>
            <a:spLocks noGrp="1"/>
          </p:cNvSpPr>
          <p:nvPr>
            <p:ph sz="quarter" idx="19"/>
          </p:nvPr>
        </p:nvSpPr>
        <p:spPr>
          <a:xfrm>
            <a:off x="6670623" y="1646102"/>
            <a:ext cx="4872441" cy="4160520"/>
          </a:xfrm>
        </p:spPr>
        <p:txBody>
          <a:bodyPr>
            <a:normAutofit fontScale="62500" lnSpcReduction="20000"/>
          </a:bodyPr>
          <a:lstStyle/>
          <a:p>
            <a:r>
              <a:rPr lang="en-US" sz="1900" dirty="0"/>
              <a:t>Mail out ballots: For the Pawnee Nation, requests for absentee ballots are not needed. All enrolled citizens eighteen (18) years and older are eligible to vote. </a:t>
            </a:r>
          </a:p>
          <a:p>
            <a:r>
              <a:rPr lang="en-US" sz="1900" dirty="0"/>
              <a:t>Ballot due date: Ballots are due to the Secretarial Election Board by this deadline - Election day (set by the Board).</a:t>
            </a:r>
          </a:p>
          <a:p>
            <a:r>
              <a:rPr lang="en-US" sz="1900" dirty="0"/>
              <a:t>Certify election results: The Election Board counts the ballots and completes the Certificate of Results of Election - No later than the day after the election.</a:t>
            </a:r>
          </a:p>
          <a:p>
            <a:r>
              <a:rPr lang="en-US" sz="1900" dirty="0"/>
              <a:t>Review and final action: The BIA Authorizing Official reviews the results, decides on any challenges, and issues the final approval or disapproval of the governing document or amendment - Within 45 days after the election.</a:t>
            </a:r>
          </a:p>
          <a:p>
            <a:endParaRPr lang="en-US" dirty="0"/>
          </a:p>
          <a:p>
            <a:endParaRPr lang="en-US" dirty="0"/>
          </a:p>
        </p:txBody>
      </p:sp>
    </p:spTree>
    <p:extLst>
      <p:ext uri="{BB962C8B-B14F-4D97-AF65-F5344CB8AC3E}">
        <p14:creationId xmlns:p14="http://schemas.microsoft.com/office/powerpoint/2010/main" val="1358972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1ED69555-EE48-4B19-812B-4E1068DBF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57">
            <a:extLst>
              <a:ext uri="{FF2B5EF4-FFF2-40B4-BE49-F238E27FC236}">
                <a16:creationId xmlns:a16="http://schemas.microsoft.com/office/drawing/2014/main" id="{57AEB73D-F521-4B19-820F-12DB6BCC8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txBody>
          <a:bodyPr/>
          <a:lstStyle/>
          <a:p>
            <a:endParaRPr lang="en-US"/>
          </a:p>
        </p:txBody>
      </p:sp>
      <p:sp>
        <p:nvSpPr>
          <p:cNvPr id="37" name="Rectangle 36">
            <a:extLst>
              <a:ext uri="{FF2B5EF4-FFF2-40B4-BE49-F238E27FC236}">
                <a16:creationId xmlns:a16="http://schemas.microsoft.com/office/drawing/2014/main" id="{6B72EEBA-3A5D-41CE-8465-A45A0F656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9" name="Rectangle 38">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ED93057-B056-4D1D-B0DA-F1619DAAF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25689"/>
            <a:ext cx="6795928"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3">
            <a:extLst>
              <a:ext uri="{FF2B5EF4-FFF2-40B4-BE49-F238E27FC236}">
                <a16:creationId xmlns:a16="http://schemas.microsoft.com/office/drawing/2014/main" id="{331CEB84-49DC-40A9-B2F0-D573658AE999}"/>
              </a:ext>
            </a:extLst>
          </p:cNvPr>
          <p:cNvSpPr>
            <a:spLocks noGrp="1"/>
          </p:cNvSpPr>
          <p:nvPr>
            <p:ph type="title"/>
          </p:nvPr>
        </p:nvSpPr>
        <p:spPr>
          <a:xfrm>
            <a:off x="1635103" y="1057522"/>
            <a:ext cx="4741843" cy="2173433"/>
          </a:xfrm>
        </p:spPr>
        <p:txBody>
          <a:bodyPr vert="horz" lIns="109728" tIns="109728" rIns="109728" bIns="91440" rtlCol="0" anchor="ctr">
            <a:normAutofit/>
          </a:bodyPr>
          <a:lstStyle/>
          <a:p>
            <a:pPr>
              <a:lnSpc>
                <a:spcPct val="125000"/>
              </a:lnSpc>
            </a:pPr>
            <a:r>
              <a:rPr lang="en-US" sz="4400" b="0" cap="all">
                <a:solidFill>
                  <a:schemeClr val="bg1"/>
                </a:solidFill>
              </a:rPr>
              <a:t>Recent rule changes</a:t>
            </a:r>
          </a:p>
        </p:txBody>
      </p:sp>
      <p:sp>
        <p:nvSpPr>
          <p:cNvPr id="15" name="Subtitle 14">
            <a:extLst>
              <a:ext uri="{FF2B5EF4-FFF2-40B4-BE49-F238E27FC236}">
                <a16:creationId xmlns:a16="http://schemas.microsoft.com/office/drawing/2014/main" id="{B7886DF7-FA3D-4AD1-AEC1-578EA3AC8C7D}"/>
              </a:ext>
            </a:extLst>
          </p:cNvPr>
          <p:cNvSpPr>
            <a:spLocks noGrp="1"/>
          </p:cNvSpPr>
          <p:nvPr>
            <p:ph type="subTitle" idx="1"/>
          </p:nvPr>
        </p:nvSpPr>
        <p:spPr>
          <a:xfrm>
            <a:off x="1635104" y="3751119"/>
            <a:ext cx="4797502" cy="1606163"/>
          </a:xfrm>
        </p:spPr>
        <p:txBody>
          <a:bodyPr vert="horz" lIns="109728" tIns="109728" rIns="109728" bIns="91440" rtlCol="0" anchor="t">
            <a:normAutofit/>
          </a:bodyPr>
          <a:lstStyle/>
          <a:p>
            <a:pPr>
              <a:lnSpc>
                <a:spcPct val="140000"/>
              </a:lnSpc>
            </a:pPr>
            <a:r>
              <a:rPr lang="en-US" sz="1300" dirty="0"/>
              <a:t>In 2015, the BIA updated its regulations for Secretarial elections to clarify the process and make it easier for Tribes to remove the requirement for future Secretarial approval of their governing documents</a:t>
            </a:r>
          </a:p>
        </p:txBody>
      </p:sp>
      <p:sp>
        <p:nvSpPr>
          <p:cNvPr id="43" name="Rectangle 42">
            <a:extLst>
              <a:ext uri="{FF2B5EF4-FFF2-40B4-BE49-F238E27FC236}">
                <a16:creationId xmlns:a16="http://schemas.microsoft.com/office/drawing/2014/main" id="{F5B41592-BC5E-4AE2-8CA7-91C73FD8F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89697"/>
            <a:ext cx="1070775" cy="2466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B574A3D-9991-4D4A-91DF-0D0DE47DB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D5A56255-4961-41E1-887B-7319F23C90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descr="People in the middle of a circular room ">
            <a:extLst>
              <a:ext uri="{FF2B5EF4-FFF2-40B4-BE49-F238E27FC236}">
                <a16:creationId xmlns:a16="http://schemas.microsoft.com/office/drawing/2014/main" id="{0CEB905B-7FDD-4B1A-96BF-B5A081A25FC8}"/>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24148" r="24148"/>
          <a:stretch>
            <a:fillRect/>
          </a:stretch>
        </p:blipFill>
        <p:spPr>
          <a:xfrm>
            <a:off x="6859936" y="-2"/>
            <a:ext cx="5332064" cy="6858002"/>
          </a:xfrm>
          <a:prstGeom prst="rect">
            <a:avLst/>
          </a:prstGeom>
        </p:spPr>
      </p:pic>
    </p:spTree>
    <p:extLst>
      <p:ext uri="{BB962C8B-B14F-4D97-AF65-F5344CB8AC3E}">
        <p14:creationId xmlns:p14="http://schemas.microsoft.com/office/powerpoint/2010/main" val="277979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14"/>
                                        </p:tgtEl>
                                        <p:attrNameLst>
                                          <p:attrName>style.visibility</p:attrName>
                                        </p:attrNameLst>
                                      </p:cBhvr>
                                      <p:to>
                                        <p:strVal val="visible"/>
                                      </p:to>
                                    </p:set>
                                    <p:animEffect transition="in" filter="fade">
                                      <p:cBhvr>
                                        <p:cTn id="7" dur="400"/>
                                        <p:tgtEl>
                                          <p:spTgt spid="14"/>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15">
                                            <p:txEl>
                                              <p:pRg st="0" end="0"/>
                                            </p:txEl>
                                          </p:spTgt>
                                        </p:tgtEl>
                                        <p:attrNameLst>
                                          <p:attrName>style.visibility</p:attrName>
                                        </p:attrNameLst>
                                      </p:cBhvr>
                                      <p:to>
                                        <p:strVal val="visible"/>
                                      </p:to>
                                    </p:set>
                                    <p:animEffect transition="in" filter="fade">
                                      <p:cBhvr>
                                        <p:cTn id="10" dur="4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0E0F-10C6-298A-C347-E831FFF4ECB8}"/>
              </a:ext>
            </a:extLst>
          </p:cNvPr>
          <p:cNvSpPr>
            <a:spLocks noGrp="1"/>
          </p:cNvSpPr>
          <p:nvPr>
            <p:ph type="title"/>
          </p:nvPr>
        </p:nvSpPr>
        <p:spPr/>
        <p:txBody>
          <a:bodyPr/>
          <a:lstStyle/>
          <a:p>
            <a:r>
              <a:rPr lang="en-US" dirty="0"/>
              <a:t>Removing Secretarial Oversight</a:t>
            </a:r>
          </a:p>
        </p:txBody>
      </p:sp>
      <p:sp>
        <p:nvSpPr>
          <p:cNvPr id="3" name="Content Placeholder 2">
            <a:extLst>
              <a:ext uri="{FF2B5EF4-FFF2-40B4-BE49-F238E27FC236}">
                <a16:creationId xmlns:a16="http://schemas.microsoft.com/office/drawing/2014/main" id="{41191CC7-9CF2-71F0-1AD4-791EA9CBAD97}"/>
              </a:ext>
            </a:extLst>
          </p:cNvPr>
          <p:cNvSpPr>
            <a:spLocks noGrp="1"/>
          </p:cNvSpPr>
          <p:nvPr>
            <p:ph sz="quarter" idx="18"/>
          </p:nvPr>
        </p:nvSpPr>
        <p:spPr/>
        <p:txBody>
          <a:bodyPr>
            <a:normAutofit/>
          </a:bodyPr>
          <a:lstStyle/>
          <a:p>
            <a:r>
              <a:rPr lang="en-US" dirty="0"/>
              <a:t>Tribes that originally organized under the OIWA may amend their governing documents to remove the requirement for Secretarial approval of future amendments</a:t>
            </a:r>
          </a:p>
        </p:txBody>
      </p:sp>
      <p:sp>
        <p:nvSpPr>
          <p:cNvPr id="4" name="Content Placeholder 3">
            <a:extLst>
              <a:ext uri="{FF2B5EF4-FFF2-40B4-BE49-F238E27FC236}">
                <a16:creationId xmlns:a16="http://schemas.microsoft.com/office/drawing/2014/main" id="{4B1BF1AC-C624-2AD2-DA0F-335AB7BA2CA8}"/>
              </a:ext>
            </a:extLst>
          </p:cNvPr>
          <p:cNvSpPr>
            <a:spLocks noGrp="1"/>
          </p:cNvSpPr>
          <p:nvPr>
            <p:ph sz="quarter" idx="19"/>
          </p:nvPr>
        </p:nvSpPr>
        <p:spPr/>
        <p:txBody>
          <a:bodyPr/>
          <a:lstStyle/>
          <a:p>
            <a:r>
              <a:rPr lang="en-US" dirty="0"/>
              <a:t>This change </a:t>
            </a:r>
            <a:r>
              <a:rPr lang="en-US" b="1" i="1" dirty="0"/>
              <a:t>requires</a:t>
            </a:r>
            <a:r>
              <a:rPr lang="en-US" i="1" dirty="0"/>
              <a:t> approval </a:t>
            </a:r>
            <a:r>
              <a:rPr lang="en-US" dirty="0"/>
              <a:t>through a Secretarial election</a:t>
            </a:r>
          </a:p>
        </p:txBody>
      </p:sp>
    </p:spTree>
    <p:extLst>
      <p:ext uri="{BB962C8B-B14F-4D97-AF65-F5344CB8AC3E}">
        <p14:creationId xmlns:p14="http://schemas.microsoft.com/office/powerpoint/2010/main" val="1230700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2769-08DE-E62F-163A-27A5442A9FFA}"/>
              </a:ext>
            </a:extLst>
          </p:cNvPr>
          <p:cNvSpPr>
            <a:spLocks noGrp="1"/>
          </p:cNvSpPr>
          <p:nvPr>
            <p:ph type="title"/>
          </p:nvPr>
        </p:nvSpPr>
        <p:spPr/>
        <p:txBody>
          <a:bodyPr/>
          <a:lstStyle/>
          <a:p>
            <a:r>
              <a:rPr lang="en-US" dirty="0"/>
              <a:t>Shift in Funding</a:t>
            </a:r>
          </a:p>
        </p:txBody>
      </p:sp>
      <p:sp>
        <p:nvSpPr>
          <p:cNvPr id="3" name="Content Placeholder 2">
            <a:extLst>
              <a:ext uri="{FF2B5EF4-FFF2-40B4-BE49-F238E27FC236}">
                <a16:creationId xmlns:a16="http://schemas.microsoft.com/office/drawing/2014/main" id="{3EAD3192-D337-8C2E-FAAC-9B46B5DFBD21}"/>
              </a:ext>
            </a:extLst>
          </p:cNvPr>
          <p:cNvSpPr>
            <a:spLocks noGrp="1"/>
          </p:cNvSpPr>
          <p:nvPr>
            <p:ph sz="quarter" idx="16"/>
          </p:nvPr>
        </p:nvSpPr>
        <p:spPr/>
        <p:txBody>
          <a:bodyPr>
            <a:normAutofit fontScale="85000" lnSpcReduction="20000"/>
          </a:bodyPr>
          <a:lstStyle/>
          <a:p>
            <a:r>
              <a:rPr lang="en-US" dirty="0"/>
              <a:t>Once the requirement for Secretarial approval is removed, all subsequent Tribal elections to amend the governing document are considered Tribal elections. Consequently, the Tribe becomes responsible for the costs associated with these elections, and federal funding is no longer provided for this purpose. </a:t>
            </a:r>
          </a:p>
          <a:p>
            <a:r>
              <a:rPr lang="en-US" dirty="0"/>
              <a:t>This process allows OIWA tribes to move towards a more self-determined form of governance, aligning with broader policies that favor tribal sovereignty</a:t>
            </a:r>
          </a:p>
        </p:txBody>
      </p:sp>
    </p:spTree>
    <p:extLst>
      <p:ext uri="{BB962C8B-B14F-4D97-AF65-F5344CB8AC3E}">
        <p14:creationId xmlns:p14="http://schemas.microsoft.com/office/powerpoint/2010/main" val="4065057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4081DB-1923-4878-AB15-AD54F35A1DC7}"/>
              </a:ext>
            </a:extLst>
          </p:cNvPr>
          <p:cNvSpPr>
            <a:spLocks noGrp="1"/>
          </p:cNvSpPr>
          <p:nvPr>
            <p:ph type="title"/>
          </p:nvPr>
        </p:nvSpPr>
        <p:spPr/>
        <p:txBody>
          <a:bodyPr/>
          <a:lstStyle/>
          <a:p>
            <a:r>
              <a:rPr lang="en-US" sz="2800" dirty="0"/>
              <a:t>Subpart E—The </a:t>
            </a:r>
            <a:r>
              <a:rPr lang="en-US" sz="2400" dirty="0"/>
              <a:t>Secretarial Election Process Under the Oklahoma Indian Welfare Act (OIWA)</a:t>
            </a:r>
          </a:p>
        </p:txBody>
      </p:sp>
      <p:sp>
        <p:nvSpPr>
          <p:cNvPr id="5" name="Content Placeholder 4">
            <a:extLst>
              <a:ext uri="{FF2B5EF4-FFF2-40B4-BE49-F238E27FC236}">
                <a16:creationId xmlns:a16="http://schemas.microsoft.com/office/drawing/2014/main" id="{5755816F-F516-477A-8EF2-D8CA20267590}"/>
              </a:ext>
            </a:extLst>
          </p:cNvPr>
          <p:cNvSpPr>
            <a:spLocks noGrp="1"/>
          </p:cNvSpPr>
          <p:nvPr>
            <p:ph idx="1"/>
          </p:nvPr>
        </p:nvSpPr>
        <p:spPr/>
        <p:txBody>
          <a:bodyPr>
            <a:normAutofit fontScale="62500" lnSpcReduction="20000"/>
          </a:bodyPr>
          <a:lstStyle/>
          <a:p>
            <a:r>
              <a:rPr lang="en-US" b="1" dirty="0"/>
              <a:t>25 CFR Part 81</a:t>
            </a:r>
          </a:p>
          <a:p>
            <a:r>
              <a:rPr lang="en-US" b="1" dirty="0"/>
              <a:t>§ 81.47 How is the OIWA Secretarial election conducted?</a:t>
            </a:r>
          </a:p>
          <a:p>
            <a:r>
              <a:rPr lang="en-US" dirty="0"/>
              <a:t>After the Chair of the Election Board receives the authorization of the Election, the Chair of the Secretarial Election Board will conduct the election following the procedures set out in §§ 81.19 through § 81.45 of subpart D, or as provided by the Tribes governing documents.</a:t>
            </a:r>
          </a:p>
        </p:txBody>
      </p:sp>
    </p:spTree>
    <p:extLst>
      <p:ext uri="{BB962C8B-B14F-4D97-AF65-F5344CB8AC3E}">
        <p14:creationId xmlns:p14="http://schemas.microsoft.com/office/powerpoint/2010/main" val="798203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186DD79-F4CA-4DD7-9C78-AC180665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495508"/>
            <a:ext cx="4426072" cy="43680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E6846C6B-02C6-B4CC-2C41-D09DBDDADAED}"/>
              </a:ext>
            </a:extLst>
          </p:cNvPr>
          <p:cNvSpPr>
            <a:spLocks noGrp="1"/>
          </p:cNvSpPr>
          <p:nvPr>
            <p:ph type="title"/>
          </p:nvPr>
        </p:nvSpPr>
        <p:spPr>
          <a:xfrm>
            <a:off x="642918" y="1952825"/>
            <a:ext cx="3411973" cy="3635693"/>
          </a:xfrm>
        </p:spPr>
        <p:txBody>
          <a:bodyPr vert="horz" lIns="109728" tIns="109728" rIns="109728" bIns="91440" rtlCol="0" anchor="ctr">
            <a:normAutofit/>
          </a:bodyPr>
          <a:lstStyle/>
          <a:p>
            <a:pPr>
              <a:lnSpc>
                <a:spcPct val="140000"/>
              </a:lnSpc>
            </a:pPr>
            <a:r>
              <a:rPr lang="en-US" sz="2800" dirty="0">
                <a:solidFill>
                  <a:schemeClr val="bg1"/>
                </a:solidFill>
              </a:rPr>
              <a:t>Oklahoma Indian Welfare Secretarial Election Summary</a:t>
            </a:r>
          </a:p>
        </p:txBody>
      </p:sp>
      <p:sp>
        <p:nvSpPr>
          <p:cNvPr id="18" name="Rectangle 17">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4426072" cy="1514475"/>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1514475"/>
            <a:ext cx="7765922" cy="435699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501324"/>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51" y="5863306"/>
            <a:ext cx="12192001" cy="99469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580746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30EB58E2-A9A0-481A-8B5B-381B836CE40B}"/>
              </a:ext>
            </a:extLst>
          </p:cNvPr>
          <p:cNvSpPr>
            <a:spLocks noGrp="1"/>
          </p:cNvSpPr>
          <p:nvPr>
            <p:ph sz="quarter" idx="14"/>
          </p:nvPr>
        </p:nvSpPr>
        <p:spPr>
          <a:xfrm>
            <a:off x="5117909" y="1952825"/>
            <a:ext cx="6431173" cy="3635693"/>
          </a:xfrm>
        </p:spPr>
        <p:txBody>
          <a:bodyPr vert="horz" lIns="109728" tIns="109728" rIns="109728" bIns="91440" rtlCol="0" anchor="ctr">
            <a:normAutofit/>
          </a:bodyPr>
          <a:lstStyle/>
          <a:p>
            <a:pPr>
              <a:lnSpc>
                <a:spcPct val="130000"/>
              </a:lnSpc>
            </a:pPr>
            <a:r>
              <a:rPr lang="en-US" sz="1900" dirty="0"/>
              <a:t>The Oklahoma Indian Welfare Secretarial Election, established by the Oklahoma Indian Welfare Act (OIWA) of 1936, is a specific process for federally recognized Indian Tribes and Nations in Oklahoma to organize and adopt governing documents. The key difference between this process and the one under the Indian Reorganization Act (IRA) is the order of approval.</a:t>
            </a:r>
          </a:p>
        </p:txBody>
      </p:sp>
    </p:spTree>
    <p:extLst>
      <p:ext uri="{BB962C8B-B14F-4D97-AF65-F5344CB8AC3E}">
        <p14:creationId xmlns:p14="http://schemas.microsoft.com/office/powerpoint/2010/main" val="3318299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2526924-84D3-45FB-A5FE-62D8FCBF5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C2A6256-1DD0-4E4B-A8B3-9A711B4DBE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8768" y="2130218"/>
            <a:ext cx="11153231" cy="472778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1760540-185E-4652-BFD2-9B362EF3B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6641"/>
            <a:ext cx="12192000" cy="13477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8A53DF-4D5C-9566-0DB5-F7FA5FFDB246}"/>
              </a:ext>
            </a:extLst>
          </p:cNvPr>
          <p:cNvSpPr>
            <a:spLocks noGrp="1"/>
          </p:cNvSpPr>
          <p:nvPr>
            <p:ph type="title"/>
          </p:nvPr>
        </p:nvSpPr>
        <p:spPr>
          <a:xfrm>
            <a:off x="1535371" y="1044054"/>
            <a:ext cx="10013709" cy="1030360"/>
          </a:xfrm>
        </p:spPr>
        <p:txBody>
          <a:bodyPr vert="horz" lIns="109728" tIns="109728" rIns="109728" bIns="91440" rtlCol="0" anchor="ctr">
            <a:normAutofit/>
          </a:bodyPr>
          <a:lstStyle/>
          <a:p>
            <a:pPr>
              <a:lnSpc>
                <a:spcPct val="150000"/>
              </a:lnSpc>
            </a:pPr>
            <a:r>
              <a:rPr lang="en-US" sz="3600" dirty="0">
                <a:solidFill>
                  <a:schemeClr val="bg1"/>
                </a:solidFill>
              </a:rPr>
              <a:t>PURPOSE OF ELECTION</a:t>
            </a:r>
          </a:p>
        </p:txBody>
      </p:sp>
      <p:sp>
        <p:nvSpPr>
          <p:cNvPr id="18" name="Rectangle 17">
            <a:extLst>
              <a:ext uri="{FF2B5EF4-FFF2-40B4-BE49-F238E27FC236}">
                <a16:creationId xmlns:a16="http://schemas.microsoft.com/office/drawing/2014/main" id="{729789F4-85C1-41A0-83EB-992E22210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62423"/>
            <a:ext cx="1006766" cy="1216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D9D367D-6DD2-4A7C-8918-0DCAC2975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30DFD5-0488-3F2A-FE6D-AC8AD15ED0A6}"/>
              </a:ext>
            </a:extLst>
          </p:cNvPr>
          <p:cNvSpPr>
            <a:spLocks noGrp="1"/>
          </p:cNvSpPr>
          <p:nvPr>
            <p:ph sz="quarter" idx="14"/>
          </p:nvPr>
        </p:nvSpPr>
        <p:spPr>
          <a:xfrm>
            <a:off x="1535371" y="2702257"/>
            <a:ext cx="9935571" cy="3426158"/>
          </a:xfrm>
        </p:spPr>
        <p:txBody>
          <a:bodyPr vert="horz" lIns="109728" tIns="109728" rIns="109728" bIns="91440" rtlCol="0" anchor="t">
            <a:normAutofit/>
          </a:bodyPr>
          <a:lstStyle/>
          <a:p>
            <a:pPr>
              <a:lnSpc>
                <a:spcPct val="140000"/>
              </a:lnSpc>
            </a:pPr>
            <a:r>
              <a:rPr lang="en-US" dirty="0"/>
              <a:t>The election allows Indian Tribes and Nations to establish or amend their governing documents, which are crucial for exercising their sovereign powers.</a:t>
            </a:r>
          </a:p>
          <a:p>
            <a:pPr>
              <a:lnSpc>
                <a:spcPct val="140000"/>
              </a:lnSpc>
            </a:pPr>
            <a:r>
              <a:rPr lang="en-US" dirty="0"/>
              <a:t>Currently, the Pawnee Nation </a:t>
            </a:r>
            <a:r>
              <a:rPr lang="en-US" b="1" i="1" dirty="0"/>
              <a:t>must</a:t>
            </a:r>
            <a:r>
              <a:rPr lang="en-US" dirty="0"/>
              <a:t> seek approval from the BIA to conduct an election to change its Constitution.</a:t>
            </a:r>
          </a:p>
        </p:txBody>
      </p:sp>
    </p:spTree>
    <p:extLst>
      <p:ext uri="{BB962C8B-B14F-4D97-AF65-F5344CB8AC3E}">
        <p14:creationId xmlns:p14="http://schemas.microsoft.com/office/powerpoint/2010/main" val="198653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DA4E7B50-D68C-43EB-930F-EA442A13A9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611DA2B-4CF7-4A57-82AC-FA120DE44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37230"/>
            <a:ext cx="9158373" cy="5075171"/>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A2997B-22B3-481B-CA1D-06208CF7F86C}"/>
              </a:ext>
            </a:extLst>
          </p:cNvPr>
          <p:cNvSpPr>
            <a:spLocks noGrp="1"/>
          </p:cNvSpPr>
          <p:nvPr>
            <p:ph type="ctrTitle"/>
          </p:nvPr>
        </p:nvSpPr>
        <p:spPr>
          <a:xfrm>
            <a:off x="642918" y="1475399"/>
            <a:ext cx="7610536" cy="1140580"/>
          </a:xfrm>
        </p:spPr>
        <p:txBody>
          <a:bodyPr vert="horz" lIns="109728" tIns="109728" rIns="109728" bIns="91440" rtlCol="0" anchor="ctr">
            <a:normAutofit/>
          </a:bodyPr>
          <a:lstStyle/>
          <a:p>
            <a:pPr>
              <a:lnSpc>
                <a:spcPct val="150000"/>
              </a:lnSpc>
            </a:pPr>
            <a:r>
              <a:rPr lang="en-US" sz="3600">
                <a:solidFill>
                  <a:schemeClr val="tx1">
                    <a:lumMod val="75000"/>
                    <a:lumOff val="25000"/>
                  </a:schemeClr>
                </a:solidFill>
              </a:rPr>
              <a:t>Secretarial Approval</a:t>
            </a:r>
          </a:p>
        </p:txBody>
      </p:sp>
      <p:sp>
        <p:nvSpPr>
          <p:cNvPr id="16" name="Rectangle 15">
            <a:extLst>
              <a:ext uri="{FF2B5EF4-FFF2-40B4-BE49-F238E27FC236}">
                <a16:creationId xmlns:a16="http://schemas.microsoft.com/office/drawing/2014/main" id="{02822754-E01B-4742-88B9-BE0984BAF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4471" y="-4078"/>
            <a:ext cx="3027529"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5304E59-B4DC-4CA3-89F1-5C88000EB7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1420" y="6167615"/>
            <a:ext cx="3027529"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1CF7BFC-0A02-4106-88A8-CCC0D94445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405"/>
            <a:ext cx="9201530" cy="7345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C1079DE-42AC-4D2A-8027-2E9A51B36D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4472" y="1052464"/>
            <a:ext cx="3027528" cy="5115151"/>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87C5BBA-BBE2-4821-96CF-38FC49570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DC8ECC7C-4CB7-8024-A890-C90FEFB2C330}"/>
              </a:ext>
            </a:extLst>
          </p:cNvPr>
          <p:cNvSpPr>
            <a:spLocks noGrp="1"/>
          </p:cNvSpPr>
          <p:nvPr>
            <p:ph type="body" sz="quarter" idx="10"/>
          </p:nvPr>
        </p:nvSpPr>
        <p:spPr>
          <a:xfrm>
            <a:off x="787179" y="2743995"/>
            <a:ext cx="7610536" cy="3030599"/>
          </a:xfrm>
        </p:spPr>
        <p:txBody>
          <a:bodyPr vert="horz" lIns="109728" tIns="109728" rIns="109728" bIns="91440" rtlCol="0" anchor="t">
            <a:normAutofit/>
          </a:bodyPr>
          <a:lstStyle/>
          <a:p>
            <a:pPr>
              <a:lnSpc>
                <a:spcPct val="130000"/>
              </a:lnSpc>
            </a:pPr>
            <a:r>
              <a:rPr lang="en-US" dirty="0">
                <a:solidFill>
                  <a:schemeClr val="tx1">
                    <a:lumMod val="75000"/>
                    <a:lumOff val="25000"/>
                  </a:schemeClr>
                </a:solidFill>
              </a:rPr>
              <a:t>Before an election, the Secretary of the Interior reviews and approves a proposed Constitution or Amendment to ensure it is consistent with applicable law. This is different from the IRA, which only requires a Secretarial election</a:t>
            </a:r>
          </a:p>
        </p:txBody>
      </p:sp>
      <p:sp>
        <p:nvSpPr>
          <p:cNvPr id="26" name="Rectangle 25">
            <a:extLst>
              <a:ext uri="{FF2B5EF4-FFF2-40B4-BE49-F238E27FC236}">
                <a16:creationId xmlns:a16="http://schemas.microsoft.com/office/drawing/2014/main" id="{73167A8C-FFEF-4D1B-8459-E2BB5C045F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CA3DFBE-30A6-4BDE-9238-14F3652B4F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399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6662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D72AD-20E9-5704-CA8C-C2777D798463}"/>
              </a:ext>
            </a:extLst>
          </p:cNvPr>
          <p:cNvSpPr>
            <a:spLocks noGrp="1"/>
          </p:cNvSpPr>
          <p:nvPr>
            <p:ph type="ctrTitle"/>
          </p:nvPr>
        </p:nvSpPr>
        <p:spPr/>
        <p:txBody>
          <a:bodyPr/>
          <a:lstStyle/>
          <a:p>
            <a:r>
              <a:rPr lang="en-US" dirty="0"/>
              <a:t>PROCEDURE FOR CONDUCTING AN ELECTION</a:t>
            </a:r>
          </a:p>
        </p:txBody>
      </p:sp>
      <p:sp>
        <p:nvSpPr>
          <p:cNvPr id="4" name="TextBox 3">
            <a:extLst>
              <a:ext uri="{FF2B5EF4-FFF2-40B4-BE49-F238E27FC236}">
                <a16:creationId xmlns:a16="http://schemas.microsoft.com/office/drawing/2014/main" id="{E5392E9B-9B39-9518-1289-8F7DE9906D46}"/>
              </a:ext>
            </a:extLst>
          </p:cNvPr>
          <p:cNvSpPr txBox="1"/>
          <p:nvPr/>
        </p:nvSpPr>
        <p:spPr>
          <a:xfrm>
            <a:off x="8074325" y="966158"/>
            <a:ext cx="3209026" cy="5355312"/>
          </a:xfrm>
          <a:prstGeom prst="rect">
            <a:avLst/>
          </a:prstGeom>
          <a:noFill/>
        </p:spPr>
        <p:txBody>
          <a:bodyPr wrap="square" rtlCol="0">
            <a:spAutoFit/>
          </a:bodyPr>
          <a:lstStyle/>
          <a:p>
            <a:r>
              <a:rPr lang="en-US" dirty="0"/>
              <a:t>Typically, a Secretarial Election Board, authorized by the Bureau of Indian Affairs (BIA), conducts the election, following established BIA procedures. </a:t>
            </a:r>
          </a:p>
          <a:p>
            <a:endParaRPr lang="en-US" dirty="0"/>
          </a:p>
          <a:p>
            <a:r>
              <a:rPr lang="en-US" dirty="0"/>
              <a:t>The Pawnee Nation, however, has its own rules and procedures for conducting a Secretarial Election.</a:t>
            </a:r>
          </a:p>
          <a:p>
            <a:endParaRPr lang="en-US" dirty="0"/>
          </a:p>
          <a:p>
            <a:r>
              <a:rPr lang="en-US" dirty="0"/>
              <a:t>Recent rule changes require voting by mail unless the Tribe's governing document specifies polling places. </a:t>
            </a:r>
          </a:p>
        </p:txBody>
      </p:sp>
    </p:spTree>
    <p:extLst>
      <p:ext uri="{BB962C8B-B14F-4D97-AF65-F5344CB8AC3E}">
        <p14:creationId xmlns:p14="http://schemas.microsoft.com/office/powerpoint/2010/main" val="320809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A4E7B50-D68C-43EB-930F-EA442A13A9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02822754-E01B-4742-88B9-BE0984BAF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75813" y="0"/>
            <a:ext cx="4016188"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87C5BBA-BBE2-4821-96CF-38FC49570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611DA2B-4CF7-4A57-82AC-FA120DE44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1095508"/>
            <a:ext cx="12187426" cy="501689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D5CFE2-BCF7-FFAC-2A72-841D80187689}"/>
              </a:ext>
            </a:extLst>
          </p:cNvPr>
          <p:cNvSpPr>
            <a:spLocks noGrp="1"/>
          </p:cNvSpPr>
          <p:nvPr>
            <p:ph type="title"/>
          </p:nvPr>
        </p:nvSpPr>
        <p:spPr>
          <a:xfrm>
            <a:off x="787178" y="1475399"/>
            <a:ext cx="6623040" cy="1140580"/>
          </a:xfrm>
        </p:spPr>
        <p:txBody>
          <a:bodyPr>
            <a:normAutofit/>
          </a:bodyPr>
          <a:lstStyle/>
          <a:p>
            <a:pPr>
              <a:lnSpc>
                <a:spcPct val="140000"/>
              </a:lnSpc>
            </a:pPr>
            <a:r>
              <a:rPr lang="en-US" sz="2000" b="0"/>
              <a:t>Requesting an Election</a:t>
            </a:r>
            <a:br>
              <a:rPr lang="en-US" sz="2000" b="0"/>
            </a:br>
            <a:r>
              <a:rPr lang="en-US" sz="2000" b="0"/>
              <a:t>DAY 0</a:t>
            </a:r>
            <a:endParaRPr lang="en-US" sz="2000"/>
          </a:p>
        </p:txBody>
      </p:sp>
      <p:sp>
        <p:nvSpPr>
          <p:cNvPr id="3" name="Content Placeholder 2">
            <a:extLst>
              <a:ext uri="{FF2B5EF4-FFF2-40B4-BE49-F238E27FC236}">
                <a16:creationId xmlns:a16="http://schemas.microsoft.com/office/drawing/2014/main" id="{720DB09F-3FD5-B813-59D1-B48D4ABC7B86}"/>
              </a:ext>
            </a:extLst>
          </p:cNvPr>
          <p:cNvSpPr>
            <a:spLocks noGrp="1"/>
          </p:cNvSpPr>
          <p:nvPr>
            <p:ph idx="1"/>
          </p:nvPr>
        </p:nvSpPr>
        <p:spPr>
          <a:xfrm>
            <a:off x="787179" y="2743995"/>
            <a:ext cx="6623039" cy="3030599"/>
          </a:xfrm>
        </p:spPr>
        <p:txBody>
          <a:bodyPr anchor="t">
            <a:normAutofit/>
          </a:bodyPr>
          <a:lstStyle/>
          <a:p>
            <a:pPr>
              <a:lnSpc>
                <a:spcPct val="130000"/>
              </a:lnSpc>
            </a:pPr>
            <a:r>
              <a:rPr lang="en-US" sz="1700" b="0" dirty="0"/>
              <a:t>A federally recognized Tribe or its citizens/members can request the Bureau of Indian Affairs (BIA) to hold a Secretarial election</a:t>
            </a:r>
          </a:p>
          <a:p>
            <a:pPr>
              <a:lnSpc>
                <a:spcPct val="130000"/>
              </a:lnSpc>
            </a:pPr>
            <a:r>
              <a:rPr lang="en-US" sz="1700" b="0" dirty="0"/>
              <a:t>The Tribe submits a request to the Bureau of Indian Affairs (BIA) for a Secretarial election to vote on specific Constitutional amendments. This request must include all necessary tribal documentation</a:t>
            </a:r>
            <a:endParaRPr lang="en-US" sz="1700" dirty="0"/>
          </a:p>
        </p:txBody>
      </p:sp>
      <p:pic>
        <p:nvPicPr>
          <p:cNvPr id="7" name="Graphic 6" descr="Family">
            <a:extLst>
              <a:ext uri="{FF2B5EF4-FFF2-40B4-BE49-F238E27FC236}">
                <a16:creationId xmlns:a16="http://schemas.microsoft.com/office/drawing/2014/main" id="{6F231439-43F9-AE22-1385-55AA38C8F6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91163" y="2091462"/>
            <a:ext cx="3004022" cy="3004022"/>
          </a:xfrm>
          <a:prstGeom prst="rect">
            <a:avLst/>
          </a:prstGeom>
        </p:spPr>
      </p:pic>
      <p:sp>
        <p:nvSpPr>
          <p:cNvPr id="33" name="Rectangle 32">
            <a:extLst>
              <a:ext uri="{FF2B5EF4-FFF2-40B4-BE49-F238E27FC236}">
                <a16:creationId xmlns:a16="http://schemas.microsoft.com/office/drawing/2014/main" id="{C1CF7BFC-0A02-4106-88A8-CCC0D94445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144405"/>
            <a:ext cx="8150087" cy="713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73167A8C-FFEF-4D1B-8459-E2BB5C045F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1CA3DFBE-30A6-4BDE-9238-14F3652B4F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2523"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4299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5" name="Rectangle 34">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35" y="758246"/>
            <a:ext cx="4658480" cy="538631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240590-1AB3-5570-CB95-37D92FE2A09E}"/>
              </a:ext>
            </a:extLst>
          </p:cNvPr>
          <p:cNvSpPr>
            <a:spLocks noGrp="1"/>
          </p:cNvSpPr>
          <p:nvPr>
            <p:ph type="title"/>
          </p:nvPr>
        </p:nvSpPr>
        <p:spPr>
          <a:xfrm>
            <a:off x="642918" y="1072110"/>
            <a:ext cx="3611029" cy="1862345"/>
          </a:xfrm>
        </p:spPr>
        <p:txBody>
          <a:bodyPr vert="horz" lIns="109728" tIns="109728" rIns="109728" bIns="91440" rtlCol="0" anchor="ctr">
            <a:normAutofit/>
          </a:bodyPr>
          <a:lstStyle/>
          <a:p>
            <a:pPr>
              <a:lnSpc>
                <a:spcPct val="140000"/>
              </a:lnSpc>
            </a:pPr>
            <a:r>
              <a:rPr lang="en-US" sz="3100"/>
              <a:t>BIA Review </a:t>
            </a:r>
            <a:br>
              <a:rPr lang="en-US" sz="3100"/>
            </a:br>
            <a:r>
              <a:rPr lang="en-US" sz="3100"/>
              <a:t>(Up to Day 30) </a:t>
            </a:r>
          </a:p>
        </p:txBody>
      </p:sp>
      <p:sp>
        <p:nvSpPr>
          <p:cNvPr id="39" name="Rectangle 38">
            <a:extLst>
              <a:ext uri="{FF2B5EF4-FFF2-40B4-BE49-F238E27FC236}">
                <a16:creationId xmlns:a16="http://schemas.microsoft.com/office/drawing/2014/main" id="{2060C0F7-61A6-4E64-A77E-AFBD81127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84060" y="0"/>
            <a:ext cx="7507940" cy="7652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EA89F464-02D9-A803-B191-960E8D71ECF9}"/>
              </a:ext>
            </a:extLst>
          </p:cNvPr>
          <p:cNvSpPr>
            <a:spLocks noGrp="1"/>
          </p:cNvSpPr>
          <p:nvPr>
            <p:ph sz="half" idx="2"/>
          </p:nvPr>
        </p:nvSpPr>
        <p:spPr>
          <a:xfrm>
            <a:off x="637874" y="2934455"/>
            <a:ext cx="3616073" cy="2840139"/>
          </a:xfrm>
        </p:spPr>
        <p:txBody>
          <a:bodyPr vert="horz" lIns="109728" tIns="109728" rIns="109728" bIns="91440" rtlCol="0" anchor="t">
            <a:normAutofit/>
          </a:bodyPr>
          <a:lstStyle/>
          <a:p>
            <a:pPr>
              <a:lnSpc>
                <a:spcPct val="130000"/>
              </a:lnSpc>
            </a:pPr>
            <a:r>
              <a:rPr lang="en-US" sz="1500" b="0" dirty="0"/>
              <a:t>The BIA reviews the proposed amendment to ensure it is not contrary to any federal law. Unlike the initial OIWA Constitution adoption, the Secretary's role is not to approve the content but to authorize the election itself</a:t>
            </a:r>
            <a:endParaRPr lang="en-US" sz="1500" dirty="0"/>
          </a:p>
        </p:txBody>
      </p:sp>
      <p:pic>
        <p:nvPicPr>
          <p:cNvPr id="6" name="Content Placeholder 5" descr="A chalkboard with text on it next to a book and glasses&#10;&#10;AI-generated content may be incorrect.">
            <a:extLst>
              <a:ext uri="{FF2B5EF4-FFF2-40B4-BE49-F238E27FC236}">
                <a16:creationId xmlns:a16="http://schemas.microsoft.com/office/drawing/2014/main" id="{76BEC71D-D542-182C-6C17-996AAC59C7F1}"/>
              </a:ext>
            </a:extLst>
          </p:cNvPr>
          <p:cNvPicPr>
            <a:picLocks noGrp="1" noChangeAspect="1"/>
          </p:cNvPicPr>
          <p:nvPr>
            <p:ph sz="half" idx="1"/>
          </p:nvPr>
        </p:nvPicPr>
        <p:blipFill>
          <a:blip r:embed="rId2">
            <a:extLst>
              <a:ext uri="{837473B0-CC2E-450A-ABE3-18F120FF3D39}">
                <a1611:picAttrSrcUrl xmlns:a1611="http://schemas.microsoft.com/office/drawing/2016/11/main" r:id="rId3"/>
              </a:ext>
            </a:extLst>
          </a:blip>
          <a:stretch>
            <a:fillRect/>
          </a:stretch>
        </p:blipFill>
        <p:spPr>
          <a:xfrm>
            <a:off x="5201785" y="1295962"/>
            <a:ext cx="6488328" cy="4266076"/>
          </a:xfrm>
          <a:prstGeom prst="rect">
            <a:avLst/>
          </a:prstGeom>
        </p:spPr>
      </p:pic>
      <p:sp>
        <p:nvSpPr>
          <p:cNvPr id="41" name="Rectangle 40">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6144564"/>
            <a:ext cx="4656246" cy="713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715122" y="6167615"/>
            <a:ext cx="747382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624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71343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794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6072" cy="1804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hand holding a pen and shading circles on a sheet">
            <a:extLst>
              <a:ext uri="{FF2B5EF4-FFF2-40B4-BE49-F238E27FC236}">
                <a16:creationId xmlns:a16="http://schemas.microsoft.com/office/drawing/2014/main" id="{D48B67D1-E0E1-A37C-2A75-A635091775D6}"/>
              </a:ext>
            </a:extLst>
          </p:cNvPr>
          <p:cNvPicPr>
            <a:picLocks noChangeAspect="1"/>
          </p:cNvPicPr>
          <p:nvPr/>
        </p:nvPicPr>
        <p:blipFill>
          <a:blip r:embed="rId2"/>
          <a:srcRect l="32384" r="7917" b="2"/>
          <a:stretch>
            <a:fillRect/>
          </a:stretch>
        </p:blipFill>
        <p:spPr>
          <a:xfrm>
            <a:off x="20" y="1804072"/>
            <a:ext cx="4458058" cy="4349801"/>
          </a:xfrm>
          <a:prstGeom prst="rect">
            <a:avLst/>
          </a:prstGeom>
        </p:spPr>
      </p:pic>
      <p:sp>
        <p:nvSpPr>
          <p:cNvPr id="17" name="Rectangle 16">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26076" y="0"/>
            <a:ext cx="7765922" cy="616761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DC9E82-AF66-6506-B36C-819B2FC7B2BA}"/>
              </a:ext>
            </a:extLst>
          </p:cNvPr>
          <p:cNvSpPr>
            <a:spLocks noGrp="1"/>
          </p:cNvSpPr>
          <p:nvPr>
            <p:ph type="ctrTitle"/>
          </p:nvPr>
        </p:nvSpPr>
        <p:spPr>
          <a:xfrm>
            <a:off x="4794634" y="332450"/>
            <a:ext cx="6754447" cy="1471622"/>
          </a:xfrm>
        </p:spPr>
        <p:txBody>
          <a:bodyPr vert="horz" lIns="109728" tIns="109728" rIns="109728" bIns="91440" rtlCol="0" anchor="b">
            <a:normAutofit/>
          </a:bodyPr>
          <a:lstStyle/>
          <a:p>
            <a:pPr>
              <a:lnSpc>
                <a:spcPct val="140000"/>
              </a:lnSpc>
            </a:pPr>
            <a:r>
              <a:rPr lang="en-US" sz="2800">
                <a:solidFill>
                  <a:schemeClr val="tx1">
                    <a:lumMod val="75000"/>
                    <a:lumOff val="25000"/>
                  </a:schemeClr>
                </a:solidFill>
              </a:rPr>
              <a:t>Call and authorize election</a:t>
            </a:r>
          </a:p>
        </p:txBody>
      </p:sp>
      <p:sp>
        <p:nvSpPr>
          <p:cNvPr id="19" name="Rectangle 18">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753806"/>
            <a:ext cx="4425696"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49" y="6167615"/>
            <a:ext cx="12192001"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Text Placeholder 2">
            <a:extLst>
              <a:ext uri="{FF2B5EF4-FFF2-40B4-BE49-F238E27FC236}">
                <a16:creationId xmlns:a16="http://schemas.microsoft.com/office/drawing/2014/main" id="{788DC50E-7ACC-F948-415C-3E71E8EEFD7F}"/>
              </a:ext>
            </a:extLst>
          </p:cNvPr>
          <p:cNvGraphicFramePr/>
          <p:nvPr>
            <p:extLst>
              <p:ext uri="{D42A27DB-BD31-4B8C-83A1-F6EECF244321}">
                <p14:modId xmlns:p14="http://schemas.microsoft.com/office/powerpoint/2010/main" val="1653039418"/>
              </p:ext>
            </p:extLst>
          </p:nvPr>
        </p:nvGraphicFramePr>
        <p:xfrm>
          <a:off x="4794637" y="1940001"/>
          <a:ext cx="6754446" cy="3834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1087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0786F82F-1B47-46ED-8EAE-53EF71E59E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EF1BAF6F-6275-4646-9C59-331B29B95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4" name="Rectangle 33">
            <a:extLst>
              <a:ext uri="{FF2B5EF4-FFF2-40B4-BE49-F238E27FC236}">
                <a16:creationId xmlns:a16="http://schemas.microsoft.com/office/drawing/2014/main" id="{099405E2-1A96-4DBA-A9DC-4C2A1B421C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9855050-A75B-4DD0-9B56-8B1C7722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235" y="758246"/>
            <a:ext cx="4658480" cy="538631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AB65A9-1ACB-EE49-7672-A927F8F3463B}"/>
              </a:ext>
            </a:extLst>
          </p:cNvPr>
          <p:cNvSpPr>
            <a:spLocks noGrp="1"/>
          </p:cNvSpPr>
          <p:nvPr>
            <p:ph type="title"/>
          </p:nvPr>
        </p:nvSpPr>
        <p:spPr>
          <a:xfrm>
            <a:off x="642918" y="1072110"/>
            <a:ext cx="3611029" cy="1862345"/>
          </a:xfrm>
        </p:spPr>
        <p:txBody>
          <a:bodyPr vert="horz" lIns="109728" tIns="109728" rIns="109728" bIns="91440" rtlCol="0" anchor="ctr">
            <a:normAutofit/>
          </a:bodyPr>
          <a:lstStyle/>
          <a:p>
            <a:pPr>
              <a:lnSpc>
                <a:spcPct val="150000"/>
              </a:lnSpc>
            </a:pPr>
            <a:r>
              <a:rPr lang="en-US" sz="3300" dirty="0"/>
              <a:t>Key Election Requirements</a:t>
            </a:r>
          </a:p>
        </p:txBody>
      </p:sp>
      <p:sp>
        <p:nvSpPr>
          <p:cNvPr id="38" name="Rectangle 37">
            <a:extLst>
              <a:ext uri="{FF2B5EF4-FFF2-40B4-BE49-F238E27FC236}">
                <a16:creationId xmlns:a16="http://schemas.microsoft.com/office/drawing/2014/main" id="{2060C0F7-61A6-4E64-A77E-AFBD81127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84060" y="0"/>
            <a:ext cx="7507940" cy="7652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2BBAABBD-8A7F-A90C-3E5F-9B47E6255AA6}"/>
              </a:ext>
            </a:extLst>
          </p:cNvPr>
          <p:cNvSpPr>
            <a:spLocks noGrp="1"/>
          </p:cNvSpPr>
          <p:nvPr>
            <p:ph sz="quarter" idx="15"/>
          </p:nvPr>
        </p:nvSpPr>
        <p:spPr>
          <a:xfrm>
            <a:off x="637874" y="2934455"/>
            <a:ext cx="3616073" cy="2840139"/>
          </a:xfrm>
        </p:spPr>
        <p:txBody>
          <a:bodyPr vert="horz" lIns="109728" tIns="109728" rIns="109728" bIns="91440" rtlCol="0" anchor="t">
            <a:normAutofit/>
          </a:bodyPr>
          <a:lstStyle/>
          <a:p>
            <a:pPr>
              <a:lnSpc>
                <a:spcPct val="130000"/>
              </a:lnSpc>
              <a:spcAft>
                <a:spcPts val="1200"/>
              </a:spcAft>
              <a:buFont typeface="Corbel" panose="020B0503020204020204" pitchFamily="34" charset="0"/>
              <a:buChar char="•"/>
            </a:pPr>
            <a:r>
              <a:rPr lang="en-US" sz="1000" b="0" i="0" dirty="0">
                <a:effectLst/>
              </a:rPr>
              <a:t> Voting is conducted primarily by mail, though polling places can be used if the Tribe's governing document requires it.</a:t>
            </a:r>
          </a:p>
          <a:p>
            <a:pPr>
              <a:lnSpc>
                <a:spcPct val="130000"/>
              </a:lnSpc>
              <a:spcAft>
                <a:spcPts val="1200"/>
              </a:spcAft>
              <a:buFont typeface="Corbel" panose="020B0503020204020204" pitchFamily="34" charset="0"/>
              <a:buChar char="•"/>
            </a:pPr>
            <a:r>
              <a:rPr lang="en-US" sz="1000" b="0" i="0" dirty="0">
                <a:effectLst/>
              </a:rPr>
              <a:t> A minimum percentage of eligible voters must cast a ballot, and the specific requirement can be defined by federal statute or tribal documents.</a:t>
            </a:r>
          </a:p>
          <a:p>
            <a:pPr>
              <a:lnSpc>
                <a:spcPct val="130000"/>
              </a:lnSpc>
              <a:spcAft>
                <a:spcPts val="1200"/>
              </a:spcAft>
              <a:buFont typeface="Corbel" panose="020B0503020204020204" pitchFamily="34" charset="0"/>
              <a:buChar char="•"/>
            </a:pPr>
            <a:r>
              <a:rPr lang="en-US" sz="1000" b="0" i="0" dirty="0">
                <a:effectLst/>
              </a:rPr>
              <a:t> The BIA must adhere to statutory timeframes for calling and holding the election.</a:t>
            </a:r>
          </a:p>
        </p:txBody>
      </p:sp>
      <p:pic>
        <p:nvPicPr>
          <p:cNvPr id="23" name="Content Placeholder 22" descr="A group of icons with text&#10;&#10;AI-generated content may be incorrect.">
            <a:extLst>
              <a:ext uri="{FF2B5EF4-FFF2-40B4-BE49-F238E27FC236}">
                <a16:creationId xmlns:a16="http://schemas.microsoft.com/office/drawing/2014/main" id="{7CF92040-FB6D-E29C-C112-5A99D0F3F67D}"/>
              </a:ext>
            </a:extLst>
          </p:cNvPr>
          <p:cNvPicPr>
            <a:picLocks noGrp="1" noChangeAspect="1"/>
          </p:cNvPicPr>
          <p:nvPr>
            <p:ph sz="quarter" idx="16"/>
          </p:nvPr>
        </p:nvPicPr>
        <p:blipFill>
          <a:blip r:embed="rId3">
            <a:extLst>
              <a:ext uri="{837473B0-CC2E-450A-ABE3-18F120FF3D39}">
                <a1611:picAttrSrcUrl xmlns:a1611="http://schemas.microsoft.com/office/drawing/2016/11/main" r:id="rId4"/>
              </a:ext>
            </a:extLst>
          </a:blip>
          <a:stretch>
            <a:fillRect/>
          </a:stretch>
        </p:blipFill>
        <p:spPr>
          <a:xfrm>
            <a:off x="5188714" y="1596806"/>
            <a:ext cx="6514470" cy="3664388"/>
          </a:xfrm>
          <a:prstGeom prst="rect">
            <a:avLst/>
          </a:prstGeom>
        </p:spPr>
      </p:pic>
      <p:sp>
        <p:nvSpPr>
          <p:cNvPr id="40" name="Rectangle 39">
            <a:extLst>
              <a:ext uri="{FF2B5EF4-FFF2-40B4-BE49-F238E27FC236}">
                <a16:creationId xmlns:a16="http://schemas.microsoft.com/office/drawing/2014/main" id="{BCF4857D-F003-4CA1-82AB-00900B100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6144564"/>
            <a:ext cx="4656246" cy="713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DB791336-FCAA-4174-9303-B3F37486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715122" y="6167615"/>
            <a:ext cx="747382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CA212158-300D-44D0-9CCE-472C3F669E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988521F4-D44A-42C5-9BDB-5CA255540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624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5E6738EB-6FF0-4AF9-8462-57F4494B8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71343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0108823"/>
      </p:ext>
    </p:extLst>
  </p:cSld>
  <p:clrMapOvr>
    <a:masterClrMapping/>
  </p:clrMapOvr>
</p:sld>
</file>

<file path=ppt/theme/theme1.xml><?xml version="1.0" encoding="utf-8"?>
<a:theme xmlns:a="http://schemas.openxmlformats.org/drawingml/2006/main" name="ShojiVTI">
  <a:themeElements>
    <a:clrScheme name="Shoji">
      <a:dk1>
        <a:sysClr val="windowText" lastClr="000000"/>
      </a:dk1>
      <a:lt1>
        <a:sysClr val="window" lastClr="FFFFFF"/>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6F36CB81-A037-44A8-88EB-C0C0F17FD4B1}">
  <ds:schemaRefs>
    <ds:schemaRef ds:uri="http://schemas.microsoft.com/sharepoint/v3/contenttype/forms"/>
  </ds:schemaRefs>
</ds:datastoreItem>
</file>

<file path=customXml/itemProps2.xml><?xml version="1.0" encoding="utf-8"?>
<ds:datastoreItem xmlns:ds="http://schemas.openxmlformats.org/officeDocument/2006/customXml" ds:itemID="{2C1AA24C-4CA6-40FF-8947-DA1F6F4745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FF477C-132F-44F8-8C56-EBFF95FAF97B}">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{9C2B6A60-6F52-4D35-8089-035505A00E42}TF2b9189fa-8f70-44c5-a025-8c7b018ae2a95a18b6f7_win32-f1ac09ee8c52</Template>
  <TotalTime>20355</TotalTime>
  <Words>957</Words>
  <Application>Microsoft Office PowerPoint</Application>
  <PresentationFormat>Widescreen</PresentationFormat>
  <Paragraphs>57</Paragraphs>
  <Slides>15</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Meiryo</vt:lpstr>
      <vt:lpstr>Calibri</vt:lpstr>
      <vt:lpstr>Corbel</vt:lpstr>
      <vt:lpstr>ShojiVTI</vt:lpstr>
      <vt:lpstr>THE SECRETARIAL ELECTION PROCESS </vt:lpstr>
      <vt:lpstr>Oklahoma Indian Welfare Secretarial Election Summary</vt:lpstr>
      <vt:lpstr>PURPOSE OF ELECTION</vt:lpstr>
      <vt:lpstr>Secretarial Approval</vt:lpstr>
      <vt:lpstr>PROCEDURE FOR CONDUCTING AN ELECTION</vt:lpstr>
      <vt:lpstr>Requesting an Election DAY 0</vt:lpstr>
      <vt:lpstr>BIA Review  (Up to Day 30) </vt:lpstr>
      <vt:lpstr>Call and authorize election</vt:lpstr>
      <vt:lpstr>Key Election Requirements</vt:lpstr>
      <vt:lpstr>Election results</vt:lpstr>
      <vt:lpstr>KEY DATES</vt:lpstr>
      <vt:lpstr>Recent rule changes</vt:lpstr>
      <vt:lpstr>Removing Secretarial Oversight</vt:lpstr>
      <vt:lpstr>Shift in Funding</vt:lpstr>
      <vt:lpstr>Subpart E—The Secretarial Election Process Under the Oklahoma Indian Welfare Act (OIWA)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Vicki LeftHand</dc:creator>
  <cp:lastModifiedBy>Vicki LeftHand</cp:lastModifiedBy>
  <cp:revision>11</cp:revision>
  <dcterms:created xsi:type="dcterms:W3CDTF">2025-09-02T05:26:25Z</dcterms:created>
  <dcterms:modified xsi:type="dcterms:W3CDTF">2026-01-13T05:54:07Z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